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9" r:id="rId2"/>
    <p:sldId id="263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7" autoAdjust="0"/>
    <p:restoredTop sz="94614" autoAdjust="0"/>
  </p:normalViewPr>
  <p:slideViewPr>
    <p:cSldViewPr>
      <p:cViewPr>
        <p:scale>
          <a:sx n="100" d="100"/>
          <a:sy n="100" d="100"/>
        </p:scale>
        <p:origin x="-989" y="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BB059-2CF3-41A0-B0D5-F13F2B783633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1DAD-72CD-4E8E-97EA-5B0857924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916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B64B27-AC33-4719-8D35-F124F61DB99C}" type="datetimeFigureOut">
              <a:rPr lang="fr-FR" smtClean="0"/>
              <a:t>22/06/2026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hyperlink" Target="https://youtu.be/c2Dh0gk3Fi0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s://youtu.be/81j2Onj4AJg" TargetMode="Externa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9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81j2Onj4AJg" TargetMode="Externa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81j2Onj4AJg" TargetMode="Externa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9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9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fr-FR" u="sng" dirty="0" smtClean="0"/>
              <a:t>Multivers Jardin</a:t>
            </a:r>
            <a:endParaRPr lang="fr-FR" dirty="0" smtClean="0"/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Jardin</a:t>
            </a:r>
            <a:r>
              <a:rPr lang="fr-FR" u="sng" dirty="0" smtClean="0"/>
              <a:t>: </a:t>
            </a:r>
          </a:p>
          <a:p>
            <a:pPr indent="0" algn="ctr">
              <a:buNone/>
            </a:pPr>
            <a:r>
              <a:rPr lang="fr-FR" dirty="0" smtClean="0"/>
              <a:t>Trouve quelles sont les fleurs préférées de la mère de Jo.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Défi </a:t>
            </a:r>
            <a:r>
              <a:rPr lang="fr-FR" u="sng" dirty="0"/>
              <a:t>Jardin: </a:t>
            </a:r>
          </a:p>
          <a:p>
            <a:pPr indent="0">
              <a:buNone/>
            </a:pPr>
            <a:r>
              <a:rPr lang="fr-FR" u="sng" dirty="0" smtClean="0"/>
              <a:t> </a:t>
            </a:r>
          </a:p>
        </p:txBody>
      </p:sp>
      <p:sp>
        <p:nvSpPr>
          <p:cNvPr id="4" name="Vidéo disparition"/>
          <p:cNvSpPr txBox="1"/>
          <p:nvPr/>
        </p:nvSpPr>
        <p:spPr>
          <a:xfrm>
            <a:off x="5004048" y="17728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2"/>
              </a:rPr>
              <a:t>disparition (si besoin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494116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premier indice, </a:t>
            </a:r>
            <a:r>
              <a:rPr lang="fr-FR" sz="1400" dirty="0" smtClean="0">
                <a:hlinkClick r:id="rId3" action="ppaction://hlinksldjump"/>
              </a:rPr>
              <a:t>clique ici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6" name="vidéo test">
            <a:hlinkClick r:id="rId4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à coins arrondis 7">
            <a:hlinkClick r:id="rId6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394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25 points</a:t>
            </a:r>
          </a:p>
        </p:txBody>
      </p:sp>
    </p:spTree>
    <p:extLst>
      <p:ext uri="{BB962C8B-B14F-4D97-AF65-F5344CB8AC3E}">
        <p14:creationId xmlns:p14="http://schemas.microsoft.com/office/powerpoint/2010/main" val="1742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20 points</a:t>
            </a:r>
          </a:p>
        </p:txBody>
      </p:sp>
    </p:spTree>
    <p:extLst>
      <p:ext uri="{BB962C8B-B14F-4D97-AF65-F5344CB8AC3E}">
        <p14:creationId xmlns:p14="http://schemas.microsoft.com/office/powerpoint/2010/main" val="20806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/>
              <a:t>1</a:t>
            </a:r>
            <a:r>
              <a:rPr lang="fr-FR" u="sng" dirty="0" smtClean="0"/>
              <a:t>5 points</a:t>
            </a:r>
          </a:p>
        </p:txBody>
      </p:sp>
    </p:spTree>
    <p:extLst>
      <p:ext uri="{BB962C8B-B14F-4D97-AF65-F5344CB8AC3E}">
        <p14:creationId xmlns:p14="http://schemas.microsoft.com/office/powerpoint/2010/main" val="19435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10 points</a:t>
            </a:r>
          </a:p>
        </p:txBody>
      </p:sp>
    </p:spTree>
    <p:extLst>
      <p:ext uri="{BB962C8B-B14F-4D97-AF65-F5344CB8AC3E}">
        <p14:creationId xmlns:p14="http://schemas.microsoft.com/office/powerpoint/2010/main" val="1898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Score : </a:t>
            </a:r>
          </a:p>
          <a:p>
            <a:pPr indent="0" algn="ctr">
              <a:buNone/>
            </a:pPr>
            <a:endParaRPr lang="fr-FR" u="sng" dirty="0"/>
          </a:p>
          <a:p>
            <a:pPr indent="0" algn="ctr">
              <a:buNone/>
            </a:pPr>
            <a:r>
              <a:rPr lang="fr-FR" u="sng" dirty="0" smtClean="0"/>
              <a:t>5 points</a:t>
            </a:r>
          </a:p>
        </p:txBody>
      </p:sp>
    </p:spTree>
    <p:extLst>
      <p:ext uri="{BB962C8B-B14F-4D97-AF65-F5344CB8AC3E}">
        <p14:creationId xmlns:p14="http://schemas.microsoft.com/office/powerpoint/2010/main" val="4038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</a:t>
            </a:r>
            <a:endParaRPr lang="fr-FR" dirty="0"/>
          </a:p>
          <a:p>
            <a:pPr indent="0" algn="ctr">
              <a:buNone/>
            </a:pPr>
            <a:r>
              <a:rPr lang="fr-FR" sz="1600" dirty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Jardin: </a:t>
            </a:r>
          </a:p>
          <a:p>
            <a:pPr indent="0" algn="ctr">
              <a:buNone/>
            </a:pPr>
            <a:r>
              <a:rPr lang="fr-FR" dirty="0"/>
              <a:t>Trouve quelles sont les fleurs préférées de la mère de Jo.</a:t>
            </a:r>
          </a:p>
          <a:p>
            <a:pPr indent="0">
              <a:buNone/>
            </a:pPr>
            <a:r>
              <a:rPr lang="fr-FR" u="sng" dirty="0"/>
              <a:t>Défi Jardin: </a:t>
            </a:r>
          </a:p>
          <a:p>
            <a:pPr indent="0" algn="ctr">
              <a:buNone/>
            </a:pPr>
            <a:endParaRPr lang="fr-FR" u="sng" dirty="0"/>
          </a:p>
        </p:txBody>
      </p:sp>
      <p:sp>
        <p:nvSpPr>
          <p:cNvPr id="4" name="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3"/>
              </a:rPr>
              <a:t>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  <a:p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494116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deuxième indice, </a:t>
            </a:r>
            <a:r>
              <a:rPr lang="fr-FR" sz="1400" dirty="0" smtClean="0">
                <a:hlinkClick r:id="rId4" action="ppaction://hlinksldjump"/>
              </a:rPr>
              <a:t>clique ici.</a:t>
            </a:r>
            <a:endParaRPr lang="fr-FR" sz="1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764704"/>
            <a:ext cx="13681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indice</a:t>
            </a:r>
            <a:endParaRPr lang="fr-FR" dirty="0"/>
          </a:p>
        </p:txBody>
      </p:sp>
      <p:sp>
        <p:nvSpPr>
          <p:cNvPr id="8" name="Rectangle à coins arrondis 7">
            <a:hlinkClick r:id="rId2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Quitter vidéo"/>
          <p:cNvSpPr/>
          <p:nvPr/>
        </p:nvSpPr>
        <p:spPr>
          <a:xfrm>
            <a:off x="179512" y="3717032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Quitter la vidéo</a:t>
            </a:r>
            <a:endParaRPr lang="fr-FR" dirty="0"/>
          </a:p>
        </p:txBody>
      </p:sp>
      <p:sp>
        <p:nvSpPr>
          <p:cNvPr id="11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4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</a:t>
            </a:r>
            <a:endParaRPr lang="fr-FR" dirty="0"/>
          </a:p>
          <a:p>
            <a:pPr indent="0" algn="ctr">
              <a:buNone/>
            </a:pPr>
            <a:r>
              <a:rPr lang="fr-FR" sz="1600" dirty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Jardin: </a:t>
            </a:r>
          </a:p>
          <a:p>
            <a:pPr indent="0" algn="ctr">
              <a:buNone/>
            </a:pPr>
            <a:r>
              <a:rPr lang="fr-FR" dirty="0"/>
              <a:t>Trouve quelles sont les fleurs préférées de la mère de Jo.</a:t>
            </a:r>
          </a:p>
          <a:p>
            <a:pPr indent="0">
              <a:buNone/>
            </a:pPr>
            <a:r>
              <a:rPr lang="fr-FR" u="sng"/>
              <a:t>Défi Jardin: </a:t>
            </a:r>
            <a:endParaRPr lang="fr-FR" u="sng" dirty="0"/>
          </a:p>
        </p:txBody>
      </p:sp>
      <p:sp>
        <p:nvSpPr>
          <p:cNvPr id="4" name="lien  page 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764704"/>
            <a:ext cx="13681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 indice</a:t>
            </a:r>
            <a:endParaRPr lang="fr-FR" dirty="0"/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Quitter vidéo"/>
          <p:cNvSpPr/>
          <p:nvPr/>
        </p:nvSpPr>
        <p:spPr>
          <a:xfrm>
            <a:off x="179512" y="3717032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Quitter la vidéo</a:t>
            </a:r>
            <a:endParaRPr lang="fr-FR" dirty="0"/>
          </a:p>
        </p:txBody>
      </p:sp>
      <p:sp>
        <p:nvSpPr>
          <p:cNvPr id="9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7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Jardin: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03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3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ssiAeB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1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dirty="0" smtClean="0"/>
              <a:t>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6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A: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7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Jardin </a:t>
            </a:r>
            <a:r>
              <a:rPr lang="fr-FR" u="sng" dirty="0" smtClean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Quizz question B :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B - </a:t>
            </a:r>
            <a:r>
              <a:rPr lang="fr-FR" b="1" dirty="0" err="1" smtClean="0"/>
              <a:t>echec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 ok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692696"/>
            <a:ext cx="10801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ravate noir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6607</TotalTime>
  <Words>585</Words>
  <Application>Microsoft Office PowerPoint</Application>
  <PresentationFormat>Affichage à l'écran (4:3)</PresentationFormat>
  <Paragraphs>153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Couture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multivers : où est jo ??</dc:title>
  <dc:creator>Mickael Bouchet</dc:creator>
  <cp:lastModifiedBy>Mickael Bouchet</cp:lastModifiedBy>
  <cp:revision>35</cp:revision>
  <dcterms:created xsi:type="dcterms:W3CDTF">2026-06-11T19:10:31Z</dcterms:created>
  <dcterms:modified xsi:type="dcterms:W3CDTF">2026-06-22T12:56:12Z</dcterms:modified>
</cp:coreProperties>
</file>