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9"/>
  </p:handoutMasterIdLst>
  <p:sldIdLst>
    <p:sldId id="259" r:id="rId2"/>
    <p:sldId id="263" r:id="rId3"/>
    <p:sldId id="269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66" r:id="rId12"/>
    <p:sldId id="276" r:id="rId13"/>
    <p:sldId id="277" r:id="rId14"/>
    <p:sldId id="278" r:id="rId15"/>
    <p:sldId id="279" r:id="rId16"/>
    <p:sldId id="280" r:id="rId17"/>
    <p:sldId id="281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7" autoAdjust="0"/>
    <p:restoredTop sz="94614" autoAdjust="0"/>
  </p:normalViewPr>
  <p:slideViewPr>
    <p:cSldViewPr>
      <p:cViewPr>
        <p:scale>
          <a:sx n="80" d="100"/>
          <a:sy n="80" d="100"/>
        </p:scale>
        <p:origin x="-1003" y="-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187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BB059-2CF3-41A0-B0D5-F13F2B783633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41DAD-72CD-4E8E-97EA-5B0857924F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9166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0" name="Titre 1"/>
          <p:cNvSpPr txBox="1">
            <a:spLocks/>
          </p:cNvSpPr>
          <p:nvPr userDrawn="1"/>
        </p:nvSpPr>
        <p:spPr>
          <a:xfrm>
            <a:off x="1371600" y="1268760"/>
            <a:ext cx="6400800" cy="4320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200" smtClean="0"/>
              <a:t>Enquête multivers : où est jo ??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re 1"/>
          <p:cNvSpPr txBox="1">
            <a:spLocks/>
          </p:cNvSpPr>
          <p:nvPr userDrawn="1"/>
        </p:nvSpPr>
        <p:spPr>
          <a:xfrm>
            <a:off x="1371600" y="1268760"/>
            <a:ext cx="6400800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200" smtClean="0"/>
              <a:t>Enquête multivers : où est jo ??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hyperlink" Target="https://youtu.be/c2Dh0gk3Fi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-gen3Xcb060" TargetMode="External"/><Relationship Id="rId5" Type="http://schemas.openxmlformats.org/officeDocument/2006/relationships/slide" Target="slide5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9.xml"/><Relationship Id="rId4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2Dh0gk3Fi0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-gen3Xcb060" TargetMode="Externa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2Dh0gk3Fi0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-gen3Xcb060" TargetMode="External"/><Relationship Id="rId4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9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9.xml"/><Relationship Id="rId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9.xml"/><Relationship Id="rId4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9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9.xml"/><Relationship Id="rId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slide" Target="slide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9.xml"/><Relationship Id="rId4" Type="http://schemas.openxmlformats.org/officeDocument/2006/relationships/slide" Target="slide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 algn="ctr">
              <a:buNone/>
            </a:pPr>
            <a:r>
              <a:rPr lang="fr-FR" u="sng" dirty="0" smtClean="0"/>
              <a:t>Multivers Jeux Vidéo</a:t>
            </a:r>
            <a:endParaRPr lang="fr-FR" dirty="0" smtClean="0"/>
          </a:p>
          <a:p>
            <a:pPr indent="0" algn="ctr">
              <a:buNone/>
            </a:pPr>
            <a:r>
              <a:rPr lang="fr-FR" sz="1600" dirty="0" smtClean="0"/>
              <a:t>Afin de retrouver Jo, il va falloir réussir l’énigme et le défi suivant. </a:t>
            </a:r>
          </a:p>
          <a:p>
            <a:pPr indent="0">
              <a:buNone/>
            </a:pPr>
            <a:r>
              <a:rPr lang="fr-FR" u="sng" dirty="0"/>
              <a:t>Enigme </a:t>
            </a:r>
            <a:r>
              <a:rPr lang="fr-FR" u="sng" dirty="0" smtClean="0"/>
              <a:t>Jeux Vidéo</a:t>
            </a:r>
            <a:r>
              <a:rPr lang="fr-FR" u="sng" dirty="0" smtClean="0"/>
              <a:t>:</a:t>
            </a:r>
            <a:r>
              <a:rPr lang="fr-FR" dirty="0" smtClean="0"/>
              <a:t>	</a:t>
            </a:r>
            <a:r>
              <a:rPr lang="fr-FR" b="1" dirty="0" smtClean="0"/>
              <a:t>La flèche de cupidon </a:t>
            </a:r>
          </a:p>
          <a:p>
            <a:pPr indent="0">
              <a:buNone/>
            </a:pPr>
            <a:r>
              <a:rPr lang="fr-FR" dirty="0" smtClean="0"/>
              <a:t>Quel est le nom de l’amoureuse de Jo ? Et quel surnom donne-t-il à son frère ? Trouve les réponses dans le livret de jeu Eden Road </a:t>
            </a:r>
            <a:r>
              <a:rPr lang="fr-FR" dirty="0" err="1" smtClean="0"/>
              <a:t>Fighter</a:t>
            </a:r>
            <a:r>
              <a:rPr lang="fr-FR" dirty="0" smtClean="0"/>
              <a:t> II</a:t>
            </a:r>
            <a:endParaRPr lang="fr-FR" dirty="0"/>
          </a:p>
          <a:p>
            <a:pPr indent="0">
              <a:buNone/>
            </a:pPr>
            <a:r>
              <a:rPr lang="fr-FR" u="sng" dirty="0" smtClean="0"/>
              <a:t>Défi </a:t>
            </a:r>
            <a:r>
              <a:rPr lang="fr-FR" u="sng" dirty="0" smtClean="0"/>
              <a:t>Jeux Vidéo</a:t>
            </a:r>
            <a:r>
              <a:rPr lang="fr-FR" u="sng" dirty="0" smtClean="0"/>
              <a:t>:</a:t>
            </a:r>
            <a:endParaRPr lang="fr-FR" dirty="0" smtClean="0"/>
          </a:p>
          <a:p>
            <a:pPr indent="0">
              <a:buNone/>
            </a:pPr>
            <a:r>
              <a:rPr lang="fr-FR" dirty="0" smtClean="0"/>
              <a:t>Termine le jeu vidéo et trouve quel est le plus gros problème de Jo</a:t>
            </a:r>
            <a:r>
              <a:rPr lang="fr-FR" u="sng" dirty="0" smtClean="0"/>
              <a:t>. </a:t>
            </a:r>
            <a:endParaRPr lang="fr-FR" u="sng" dirty="0"/>
          </a:p>
          <a:p>
            <a:pPr indent="0">
              <a:buNone/>
            </a:pPr>
            <a:r>
              <a:rPr lang="fr-FR" u="sng" dirty="0" smtClean="0"/>
              <a:t> </a:t>
            </a:r>
          </a:p>
        </p:txBody>
      </p:sp>
      <p:sp>
        <p:nvSpPr>
          <p:cNvPr id="4" name="Vidéo disparition"/>
          <p:cNvSpPr txBox="1"/>
          <p:nvPr/>
        </p:nvSpPr>
        <p:spPr>
          <a:xfrm>
            <a:off x="5004048" y="177281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Vidéo de la </a:t>
            </a:r>
            <a:r>
              <a:rPr lang="fr-FR" dirty="0">
                <a:solidFill>
                  <a:schemeClr val="bg2">
                    <a:lumMod val="50000"/>
                  </a:schemeClr>
                </a:solidFill>
                <a:hlinkClick r:id="rId2"/>
              </a:rPr>
              <a:t>disparition (si besoin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156176" y="5210036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u="sng" dirty="0"/>
              <a:t>Indice </a:t>
            </a:r>
            <a:r>
              <a:rPr lang="fr-FR" sz="1400" u="sng" dirty="0" smtClean="0"/>
              <a:t>:</a:t>
            </a:r>
            <a:r>
              <a:rPr lang="fr-FR" sz="1400" dirty="0" smtClean="0"/>
              <a:t> Si </a:t>
            </a:r>
            <a:r>
              <a:rPr lang="fr-FR" sz="1400" dirty="0"/>
              <a:t>tu souhaites un </a:t>
            </a:r>
            <a:r>
              <a:rPr lang="fr-FR" sz="1400" dirty="0" smtClean="0"/>
              <a:t>premier indice, </a:t>
            </a:r>
            <a:r>
              <a:rPr lang="fr-FR" sz="1400" dirty="0" smtClean="0">
                <a:hlinkClick r:id="rId3" action="ppaction://hlinksldjump"/>
              </a:rPr>
              <a:t>clique ici</a:t>
            </a:r>
            <a:r>
              <a:rPr lang="fr-FR" sz="1400" dirty="0" smtClean="0"/>
              <a:t>.</a:t>
            </a:r>
            <a:endParaRPr lang="fr-FR" sz="1400" dirty="0"/>
          </a:p>
        </p:txBody>
      </p:sp>
      <p:sp>
        <p:nvSpPr>
          <p:cNvPr id="8" name="Rectangle à coins arrondis 7">
            <a:hlinkClick r:id="rId4" action="ppaction://hlinksldjump"/>
          </p:cNvPr>
          <p:cNvSpPr/>
          <p:nvPr/>
        </p:nvSpPr>
        <p:spPr>
          <a:xfrm>
            <a:off x="1259632" y="5013176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10" name="vidéo test">
            <a:hlinkClick r:id="rId5" action="ppaction://hlinksldjump"/>
          </p:cNvPr>
          <p:cNvSpPr txBox="1"/>
          <p:nvPr/>
        </p:nvSpPr>
        <p:spPr>
          <a:xfrm>
            <a:off x="1835696" y="220171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6"/>
              </a:rPr>
              <a:t>Pour commencer découvre la vidéo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6"/>
              </a:rPr>
              <a:t>du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6"/>
              </a:rPr>
              <a:t>multivers !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94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Jeux Vidéo 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Quel est le plus gros problème de Jo ? </a:t>
            </a: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Il est en retard. </a:t>
            </a:r>
            <a:endParaRPr lang="fr-FR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5121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tartes sont cassées.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La voiture est cassée.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2</a:t>
            </a:r>
            <a:r>
              <a:rPr lang="fr-FR" sz="1050" dirty="0" smtClean="0"/>
              <a:t>iAeB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196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Voici ton score </a:t>
            </a:r>
            <a:r>
              <a:rPr lang="fr-FR" u="sng" dirty="0" smtClean="0"/>
              <a:t>: </a:t>
            </a:r>
          </a:p>
          <a:p>
            <a:pPr indent="0" algn="ctr">
              <a:buNone/>
            </a:pPr>
            <a:r>
              <a:rPr lang="fr-FR" b="1" dirty="0" smtClean="0"/>
              <a:t>25 points </a:t>
            </a:r>
            <a:r>
              <a:rPr lang="fr-FR" dirty="0" smtClean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 smtClean="0"/>
              <a:t>Bravo ! Vous avez retrouvé Jo </a:t>
            </a:r>
          </a:p>
          <a:p>
            <a:pPr indent="0" algn="ctr">
              <a:buNone/>
            </a:pPr>
            <a:r>
              <a:rPr lang="fr-FR" b="1" dirty="0"/>
              <a:t>e</a:t>
            </a:r>
            <a:r>
              <a:rPr lang="fr-FR" b="1" dirty="0" smtClean="0"/>
              <a:t>t vous l’avez sorti du multivers Jeux vidéo.</a:t>
            </a:r>
          </a:p>
          <a:p>
            <a:pPr indent="0" algn="ctr">
              <a:buNone/>
            </a:pPr>
            <a:r>
              <a:rPr lang="fr-FR" b="1" dirty="0" smtClean="0"/>
              <a:t>Tu peux maintenant voir la vidéo de son histoire alternative. </a:t>
            </a:r>
            <a:endParaRPr lang="fr-FR" b="1" dirty="0" smtClean="0"/>
          </a:p>
        </p:txBody>
      </p:sp>
    </p:spTree>
    <p:extLst>
      <p:ext uri="{BB962C8B-B14F-4D97-AF65-F5344CB8AC3E}">
        <p14:creationId xmlns:p14="http://schemas.microsoft.com/office/powerpoint/2010/main" val="174233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Voici ton score : </a:t>
            </a:r>
          </a:p>
          <a:p>
            <a:pPr indent="0" algn="ctr">
              <a:buNone/>
            </a:pPr>
            <a:r>
              <a:rPr lang="fr-FR" b="1" dirty="0" smtClean="0"/>
              <a:t>20 </a:t>
            </a:r>
            <a:r>
              <a:rPr lang="fr-FR" b="1" dirty="0"/>
              <a:t>points </a:t>
            </a:r>
            <a:r>
              <a:rPr lang="fr-FR" dirty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/>
              <a:t>Bravo ! Vous avez retrouvé Jo </a:t>
            </a:r>
          </a:p>
          <a:p>
            <a:pPr indent="0" algn="ctr">
              <a:buNone/>
            </a:pPr>
            <a:r>
              <a:rPr lang="fr-FR" b="1" dirty="0"/>
              <a:t>et vous l’avez sorti du multivers Jeux vidéo.</a:t>
            </a:r>
          </a:p>
          <a:p>
            <a:pPr indent="0" algn="ctr">
              <a:buNone/>
            </a:pPr>
            <a:r>
              <a:rPr lang="fr-FR" b="1" dirty="0"/>
              <a:t>Tu peux maintenant </a:t>
            </a:r>
            <a:r>
              <a:rPr lang="fr-FR" b="1" dirty="0" smtClean="0"/>
              <a:t>voir la vidéo de </a:t>
            </a:r>
            <a:r>
              <a:rPr lang="fr-FR" b="1" dirty="0"/>
              <a:t>son histoire alternative. </a:t>
            </a:r>
          </a:p>
        </p:txBody>
      </p:sp>
    </p:spTree>
    <p:extLst>
      <p:ext uri="{BB962C8B-B14F-4D97-AF65-F5344CB8AC3E}">
        <p14:creationId xmlns:p14="http://schemas.microsoft.com/office/powerpoint/2010/main" val="208069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Voici ton score : </a:t>
            </a:r>
          </a:p>
          <a:p>
            <a:pPr indent="0" algn="ctr">
              <a:buNone/>
            </a:pPr>
            <a:r>
              <a:rPr lang="fr-FR" b="1" dirty="0" smtClean="0"/>
              <a:t>15 </a:t>
            </a:r>
            <a:r>
              <a:rPr lang="fr-FR" b="1" dirty="0"/>
              <a:t>points </a:t>
            </a:r>
            <a:r>
              <a:rPr lang="fr-FR" dirty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/>
              <a:t>Bravo ! Vous avez retrouvé Jo </a:t>
            </a:r>
          </a:p>
          <a:p>
            <a:pPr indent="0" algn="ctr">
              <a:buNone/>
            </a:pPr>
            <a:r>
              <a:rPr lang="fr-FR" b="1" dirty="0"/>
              <a:t>et vous l’avez sorti du multivers Jeux vidéo.</a:t>
            </a:r>
          </a:p>
          <a:p>
            <a:pPr indent="0" algn="ctr">
              <a:buNone/>
            </a:pPr>
            <a:r>
              <a:rPr lang="fr-FR" b="1" dirty="0"/>
              <a:t>Tu peux maintenant voir la vidéo </a:t>
            </a:r>
            <a:r>
              <a:rPr lang="fr-FR" b="1" dirty="0" smtClean="0"/>
              <a:t>de son </a:t>
            </a:r>
            <a:r>
              <a:rPr lang="fr-FR" b="1" dirty="0"/>
              <a:t>histoire alternative. </a:t>
            </a:r>
          </a:p>
        </p:txBody>
      </p:sp>
    </p:spTree>
    <p:extLst>
      <p:ext uri="{BB962C8B-B14F-4D97-AF65-F5344CB8AC3E}">
        <p14:creationId xmlns:p14="http://schemas.microsoft.com/office/powerpoint/2010/main" val="194353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Voici ton score : </a:t>
            </a:r>
          </a:p>
          <a:p>
            <a:pPr indent="0" algn="ctr">
              <a:buNone/>
            </a:pPr>
            <a:r>
              <a:rPr lang="fr-FR" b="1" dirty="0" smtClean="0"/>
              <a:t>10 </a:t>
            </a:r>
            <a:r>
              <a:rPr lang="fr-FR" b="1" dirty="0"/>
              <a:t>points </a:t>
            </a:r>
            <a:r>
              <a:rPr lang="fr-FR" dirty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/>
              <a:t>Merci d’avoir enquêté ! Avec les autres enquêteur, vous avez retrouvé Jo et vous l’avez sorti du multivers Jeux vidéo.</a:t>
            </a:r>
          </a:p>
          <a:p>
            <a:pPr indent="0" algn="ctr">
              <a:buNone/>
            </a:pPr>
            <a:r>
              <a:rPr lang="fr-FR" b="1" dirty="0" smtClean="0"/>
              <a:t>Tu </a:t>
            </a:r>
            <a:r>
              <a:rPr lang="fr-FR" b="1" dirty="0"/>
              <a:t>peux maintenant voir la vidéo </a:t>
            </a:r>
            <a:r>
              <a:rPr lang="fr-FR" b="1" dirty="0" smtClean="0"/>
              <a:t>de son </a:t>
            </a:r>
            <a:r>
              <a:rPr lang="fr-FR" b="1" dirty="0"/>
              <a:t>histoire alternative. </a:t>
            </a:r>
          </a:p>
        </p:txBody>
      </p:sp>
    </p:spTree>
    <p:extLst>
      <p:ext uri="{BB962C8B-B14F-4D97-AF65-F5344CB8AC3E}">
        <p14:creationId xmlns:p14="http://schemas.microsoft.com/office/powerpoint/2010/main" val="189859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r>
              <a:rPr lang="fr-FR" u="sng" dirty="0"/>
              <a:t>Voici ton score : </a:t>
            </a:r>
          </a:p>
          <a:p>
            <a:pPr indent="0" algn="ctr">
              <a:buNone/>
            </a:pPr>
            <a:r>
              <a:rPr lang="fr-FR" b="1" dirty="0" smtClean="0"/>
              <a:t>5 </a:t>
            </a:r>
            <a:r>
              <a:rPr lang="fr-FR" b="1" dirty="0"/>
              <a:t>points </a:t>
            </a:r>
            <a:r>
              <a:rPr lang="fr-FR" dirty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 smtClean="0"/>
              <a:t>Merci d’avoir enquêté ! Avec les autres enquêteur, vous </a:t>
            </a:r>
            <a:r>
              <a:rPr lang="fr-FR" b="1" dirty="0"/>
              <a:t>avez retrouvé Jo </a:t>
            </a:r>
            <a:r>
              <a:rPr lang="fr-FR" b="1" dirty="0" smtClean="0"/>
              <a:t>et </a:t>
            </a:r>
            <a:r>
              <a:rPr lang="fr-FR" b="1" dirty="0"/>
              <a:t>vous l’avez sorti du multivers Jeux vidéo.</a:t>
            </a:r>
          </a:p>
          <a:p>
            <a:pPr indent="0" algn="ctr">
              <a:buNone/>
            </a:pPr>
            <a:r>
              <a:rPr lang="fr-FR" b="1" dirty="0"/>
              <a:t>Tu peux maintenant </a:t>
            </a:r>
            <a:r>
              <a:rPr lang="fr-FR" b="1" dirty="0" smtClean="0"/>
              <a:t>voir </a:t>
            </a:r>
            <a:r>
              <a:rPr lang="fr-FR" b="1" dirty="0"/>
              <a:t>la </a:t>
            </a:r>
            <a:r>
              <a:rPr lang="fr-FR" b="1" dirty="0" smtClean="0"/>
              <a:t>vidéo de </a:t>
            </a:r>
            <a:r>
              <a:rPr lang="fr-FR" b="1" dirty="0"/>
              <a:t>son histoire alternative. </a:t>
            </a:r>
          </a:p>
        </p:txBody>
      </p:sp>
    </p:spTree>
    <p:extLst>
      <p:ext uri="{BB962C8B-B14F-4D97-AF65-F5344CB8AC3E}">
        <p14:creationId xmlns:p14="http://schemas.microsoft.com/office/powerpoint/2010/main" val="403873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 algn="ctr">
              <a:buNone/>
            </a:pPr>
            <a:r>
              <a:rPr lang="fr-FR" u="sng" dirty="0"/>
              <a:t>Multivers Jeux Vidéo</a:t>
            </a:r>
            <a:endParaRPr lang="fr-FR" dirty="0"/>
          </a:p>
          <a:p>
            <a:pPr indent="0" algn="ctr">
              <a:buNone/>
            </a:pPr>
            <a:r>
              <a:rPr lang="fr-FR" sz="1600" dirty="0"/>
              <a:t>Afin de retrouver Jo, il va falloir réussir l’énigme et le défi suivant. </a:t>
            </a:r>
          </a:p>
          <a:p>
            <a:pPr indent="0">
              <a:buNone/>
            </a:pPr>
            <a:r>
              <a:rPr lang="fr-FR" u="sng" dirty="0"/>
              <a:t>Enigme Jeux Vidéo:</a:t>
            </a:r>
            <a:r>
              <a:rPr lang="fr-FR" dirty="0"/>
              <a:t>	</a:t>
            </a:r>
            <a:r>
              <a:rPr lang="fr-FR" b="1" dirty="0"/>
              <a:t>La flèche de cupidon </a:t>
            </a:r>
          </a:p>
          <a:p>
            <a:pPr indent="0">
              <a:buNone/>
            </a:pPr>
            <a:r>
              <a:rPr lang="fr-FR" dirty="0" smtClean="0"/>
              <a:t>Il faut trouver 2 infos. La première est sur la page des attaques maximales et pour l’autre, regarde bien les flèches et le nom du jeu.  </a:t>
            </a:r>
            <a:endParaRPr lang="fr-FR" dirty="0"/>
          </a:p>
          <a:p>
            <a:pPr indent="0">
              <a:buNone/>
            </a:pPr>
            <a:r>
              <a:rPr lang="fr-FR" u="sng" dirty="0"/>
              <a:t>Défi Jeux </a:t>
            </a:r>
            <a:r>
              <a:rPr lang="fr-FR" u="sng" dirty="0" smtClean="0"/>
              <a:t>Vidéo: </a:t>
            </a:r>
            <a:r>
              <a:rPr lang="fr-FR" dirty="0" smtClean="0"/>
              <a:t>Termine </a:t>
            </a:r>
            <a:r>
              <a:rPr lang="fr-FR" dirty="0"/>
              <a:t>le jeu vidéo et </a:t>
            </a:r>
            <a:r>
              <a:rPr lang="fr-FR" dirty="0" smtClean="0"/>
              <a:t>regarde les lettres que tu attrapes. </a:t>
            </a:r>
            <a:endParaRPr lang="fr-FR" dirty="0"/>
          </a:p>
        </p:txBody>
      </p:sp>
      <p:sp>
        <p:nvSpPr>
          <p:cNvPr id="4" name="Vidéo disparition">
            <a:hlinkClick r:id="rId2" action="ppaction://hlinksldjump"/>
          </p:cNvPr>
          <p:cNvSpPr txBox="1"/>
          <p:nvPr/>
        </p:nvSpPr>
        <p:spPr>
          <a:xfrm>
            <a:off x="5004048" y="177281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/>
              </a:rPr>
              <a:t>Vidéo de la </a:t>
            </a:r>
            <a:r>
              <a:rPr lang="fr-FR" dirty="0">
                <a:solidFill>
                  <a:schemeClr val="bg2">
                    <a:lumMod val="50000"/>
                  </a:schemeClr>
                </a:solidFill>
                <a:hlinkClick r:id="rId3"/>
              </a:rPr>
              <a:t>disparition (si besoin)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  <a:p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012160" y="5218866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u="sng" dirty="0"/>
              <a:t>Indice </a:t>
            </a:r>
            <a:r>
              <a:rPr lang="fr-FR" sz="1400" u="sng" dirty="0" smtClean="0"/>
              <a:t>:</a:t>
            </a:r>
            <a:r>
              <a:rPr lang="fr-FR" sz="1400" dirty="0" smtClean="0"/>
              <a:t> Si </a:t>
            </a:r>
            <a:r>
              <a:rPr lang="fr-FR" sz="1400" dirty="0"/>
              <a:t>tu souhaites un </a:t>
            </a:r>
            <a:r>
              <a:rPr lang="fr-FR" sz="1400" dirty="0" smtClean="0"/>
              <a:t>deuxième indice, </a:t>
            </a:r>
            <a:r>
              <a:rPr lang="fr-FR" sz="1400" dirty="0" smtClean="0">
                <a:hlinkClick r:id="rId4" action="ppaction://hlinksldjump"/>
              </a:rPr>
              <a:t>clique ici.</a:t>
            </a:r>
            <a:endParaRPr lang="fr-FR" sz="1400" dirty="0"/>
          </a:p>
        </p:txBody>
      </p:sp>
      <p:sp>
        <p:nvSpPr>
          <p:cNvPr id="8" name="Rectangle à coins arrondis 7">
            <a:hlinkClick r:id="rId2" action="ppaction://hlinksldjump"/>
          </p:cNvPr>
          <p:cNvSpPr/>
          <p:nvPr/>
        </p:nvSpPr>
        <p:spPr>
          <a:xfrm>
            <a:off x="1259632" y="5373216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1</a:t>
            </a:r>
            <a:r>
              <a:rPr lang="fr-FR" sz="1050" baseline="30000" dirty="0" smtClean="0"/>
              <a:t>er</a:t>
            </a:r>
            <a:r>
              <a:rPr lang="fr-FR" sz="1050" dirty="0" smtClean="0"/>
              <a:t> indice</a:t>
            </a:r>
            <a:endParaRPr lang="fr-FR" dirty="0"/>
          </a:p>
        </p:txBody>
      </p:sp>
      <p:sp>
        <p:nvSpPr>
          <p:cNvPr id="13" name="vidéo test">
            <a:hlinkClick r:id="rId2" action="ppaction://hlinksldjump"/>
          </p:cNvPr>
          <p:cNvSpPr txBox="1"/>
          <p:nvPr/>
        </p:nvSpPr>
        <p:spPr>
          <a:xfrm>
            <a:off x="1835696" y="220171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Pour commencer découvre la vidéo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du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multivers !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24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r>
              <a:rPr lang="fr-FR" u="sng" dirty="0"/>
              <a:t>Multivers Jeux Vidéo</a:t>
            </a:r>
            <a:endParaRPr lang="fr-FR" dirty="0"/>
          </a:p>
          <a:p>
            <a:pPr indent="0" algn="ctr">
              <a:buNone/>
            </a:pPr>
            <a:r>
              <a:rPr lang="fr-FR" sz="1600" dirty="0"/>
              <a:t>Afin de retrouver Jo, il va falloir réussir l’énigme et le défi suivant. </a:t>
            </a:r>
          </a:p>
          <a:p>
            <a:pPr indent="0">
              <a:buNone/>
            </a:pPr>
            <a:r>
              <a:rPr lang="fr-FR" u="sng" dirty="0"/>
              <a:t>Enigme Jeux Vidéo:</a:t>
            </a:r>
            <a:r>
              <a:rPr lang="fr-FR" dirty="0"/>
              <a:t>	</a:t>
            </a:r>
            <a:r>
              <a:rPr lang="fr-FR" b="1" dirty="0"/>
              <a:t>La flèche de cupidon </a:t>
            </a:r>
          </a:p>
          <a:p>
            <a:pPr indent="0">
              <a:buNone/>
            </a:pPr>
            <a:r>
              <a:rPr lang="fr-FR" dirty="0" smtClean="0"/>
              <a:t>Les attaques maximales forment des lettres à remettre dans l’ordre. </a:t>
            </a:r>
          </a:p>
          <a:p>
            <a:pPr indent="0">
              <a:buNone/>
            </a:pPr>
            <a:r>
              <a:rPr lang="fr-FR" dirty="0" smtClean="0"/>
              <a:t>Le nom d’Eden Road </a:t>
            </a:r>
            <a:r>
              <a:rPr lang="fr-FR" dirty="0" err="1" smtClean="0"/>
              <a:t>Fighter</a:t>
            </a:r>
            <a:r>
              <a:rPr lang="fr-FR" dirty="0" smtClean="0"/>
              <a:t> te donne un chemin dont l’origine est le « P1 » sur la fiche de choix des personnages. </a:t>
            </a:r>
            <a:endParaRPr lang="fr-FR" dirty="0"/>
          </a:p>
        </p:txBody>
      </p:sp>
      <p:sp>
        <p:nvSpPr>
          <p:cNvPr id="4" name="lien  page Vidéo disparition">
            <a:hlinkClick r:id="rId2" action="ppaction://hlinksldjump"/>
          </p:cNvPr>
          <p:cNvSpPr txBox="1"/>
          <p:nvPr/>
        </p:nvSpPr>
        <p:spPr>
          <a:xfrm>
            <a:off x="5004048" y="177281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/>
              </a:rPr>
              <a:t>Vidéo de la disparition (si besoin)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Rectangle à coins arrondis 7">
            <a:hlinkClick r:id="rId4" action="ppaction://hlinksldjump"/>
          </p:cNvPr>
          <p:cNvSpPr/>
          <p:nvPr/>
        </p:nvSpPr>
        <p:spPr>
          <a:xfrm>
            <a:off x="1276008" y="5373216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8100392" y="6381328"/>
            <a:ext cx="79208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2</a:t>
            </a:r>
            <a:r>
              <a:rPr lang="fr-FR" sz="1050" baseline="30000" dirty="0" smtClean="0"/>
              <a:t>ème</a:t>
            </a:r>
            <a:r>
              <a:rPr lang="fr-FR" sz="1050" dirty="0" smtClean="0"/>
              <a:t> </a:t>
            </a:r>
            <a:r>
              <a:rPr lang="fr-FR" sz="1050" dirty="0" smtClean="0"/>
              <a:t> indice</a:t>
            </a:r>
            <a:endParaRPr lang="fr-FR" dirty="0"/>
          </a:p>
        </p:txBody>
      </p:sp>
      <p:sp>
        <p:nvSpPr>
          <p:cNvPr id="11" name="vidéo test">
            <a:hlinkClick r:id="rId2" action="ppaction://hlinksldjump"/>
          </p:cNvPr>
          <p:cNvSpPr txBox="1"/>
          <p:nvPr/>
        </p:nvSpPr>
        <p:spPr>
          <a:xfrm>
            <a:off x="1835696" y="220171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Pour commencer découvre la vidéo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du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multivers !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47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584776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</a:t>
            </a:r>
            <a:r>
              <a:rPr lang="fr-FR" u="sng" dirty="0" smtClean="0"/>
              <a:t>Jeux Vidéo </a:t>
            </a:r>
            <a:r>
              <a:rPr lang="fr-FR" u="sng" dirty="0" smtClean="0"/>
              <a:t>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A- </a:t>
            </a:r>
            <a:r>
              <a:rPr lang="fr-FR" dirty="0" smtClean="0"/>
              <a:t>Quel est le prénom de l’amoureuse de Jo et le surnom de son frère ? </a:t>
            </a: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44016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Flora et    Dr Peste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Flora et </a:t>
            </a:r>
            <a:r>
              <a:rPr lang="fr-FR" b="1" dirty="0" err="1" smtClean="0"/>
              <a:t>Némo</a:t>
            </a:r>
            <a:r>
              <a:rPr lang="fr-FR" b="1" dirty="0" smtClean="0"/>
              <a:t> 2.0 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5967224" y="3573016"/>
            <a:ext cx="162911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Marion et </a:t>
            </a:r>
          </a:p>
          <a:p>
            <a:pPr algn="ctr"/>
            <a:r>
              <a:rPr lang="fr-FR" b="1" dirty="0" smtClean="0"/>
              <a:t>Dr Peste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8352420" y="6381328"/>
            <a:ext cx="54006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err="1" smtClean="0"/>
              <a:t>ssiA</a:t>
            </a:r>
            <a:endParaRPr lang="fr-FR" dirty="0"/>
          </a:p>
        </p:txBody>
      </p:sp>
      <p:sp>
        <p:nvSpPr>
          <p:cNvPr id="13" name="A"/>
          <p:cNvSpPr/>
          <p:nvPr/>
        </p:nvSpPr>
        <p:spPr>
          <a:xfrm>
            <a:off x="1708468" y="4509120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Marion et </a:t>
            </a:r>
            <a:r>
              <a:rPr lang="fr-FR" b="1" dirty="0" smtClean="0"/>
              <a:t>N</a:t>
            </a:r>
            <a:r>
              <a:rPr lang="fr-FR" b="1" dirty="0" smtClean="0"/>
              <a:t>émo2.0</a:t>
            </a:r>
            <a:endParaRPr lang="fr-FR" b="1" dirty="0"/>
          </a:p>
        </p:txBody>
      </p:sp>
      <p:sp>
        <p:nvSpPr>
          <p:cNvPr id="14" name="A"/>
          <p:cNvSpPr/>
          <p:nvPr/>
        </p:nvSpPr>
        <p:spPr>
          <a:xfrm>
            <a:off x="6156176" y="45255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Zoé et      Jo </a:t>
            </a:r>
            <a:r>
              <a:rPr lang="fr-FR" b="1" dirty="0" err="1"/>
              <a:t>L</a:t>
            </a:r>
            <a:r>
              <a:rPr lang="fr-FR" b="1" dirty="0" err="1" smtClean="0"/>
              <a:t>idiot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43035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  <p:bldP spid="11" grpId="1" animBg="1"/>
      <p:bldP spid="11" grpId="2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Jeux Vidéo 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Quel est le plus gros problème de Jo ? </a:t>
            </a: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Il est en retard. 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6123756" y="3572428"/>
            <a:ext cx="15121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tartes sont cassées.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La voiture est cassée.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err="1" smtClean="0"/>
              <a:t>ssiArB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132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Jeux Vidéo 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Quel est le plus gros problème de Jo ? </a:t>
            </a: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Il est en retard. </a:t>
            </a:r>
            <a:endParaRPr lang="fr-FR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5121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tartes sont cassées.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La voiture est cassée.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err="1" smtClean="0"/>
              <a:t>ssiAeB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024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9" name="Espace réservé du contenu 2"/>
          <p:cNvSpPr txBox="1">
            <a:spLocks/>
          </p:cNvSpPr>
          <p:nvPr/>
        </p:nvSpPr>
        <p:spPr>
          <a:xfrm>
            <a:off x="1371600" y="2438400"/>
            <a:ext cx="6584776" cy="3048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27432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Char char="v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Wingdings" pitchFamily="2" charset="2"/>
              <a:buNone/>
            </a:pPr>
            <a:r>
              <a:rPr lang="fr-FR" u="sng" smtClean="0"/>
              <a:t>Multivers Jeux Vidéo :</a:t>
            </a:r>
            <a:endParaRPr lang="fr-FR" smtClean="0"/>
          </a:p>
          <a:p>
            <a:pPr indent="0" algn="ctr">
              <a:buFont typeface="Wingdings" pitchFamily="2" charset="2"/>
              <a:buNone/>
            </a:pPr>
            <a:r>
              <a:rPr lang="fr-FR" smtClean="0"/>
              <a:t>A- Quel est le prénom de l’amoureuse de Jo et le surnom de son frère ? </a:t>
            </a:r>
          </a:p>
          <a:p>
            <a:pPr indent="0" algn="ctr">
              <a:buFont typeface="Wingdings" pitchFamily="2" charset="2"/>
              <a:buNone/>
            </a:pPr>
            <a:endParaRPr lang="fr-FR" dirty="0"/>
          </a:p>
        </p:txBody>
      </p:sp>
      <p:sp>
        <p:nvSpPr>
          <p:cNvPr id="20" name="A"/>
          <p:cNvSpPr/>
          <p:nvPr/>
        </p:nvSpPr>
        <p:spPr>
          <a:xfrm>
            <a:off x="1691680" y="3573016"/>
            <a:ext cx="144016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Flora et    Dr Peste</a:t>
            </a:r>
            <a:endParaRPr lang="fr-FR" b="1" dirty="0"/>
          </a:p>
        </p:txBody>
      </p:sp>
      <p:sp>
        <p:nvSpPr>
          <p:cNvPr id="21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Flora et </a:t>
            </a:r>
            <a:r>
              <a:rPr lang="fr-FR" b="1" dirty="0" err="1" smtClean="0"/>
              <a:t>Némo</a:t>
            </a:r>
            <a:r>
              <a:rPr lang="fr-FR" b="1" dirty="0" smtClean="0"/>
              <a:t> 2.0 </a:t>
            </a:r>
            <a:endParaRPr lang="fr-FR" b="1" dirty="0"/>
          </a:p>
        </p:txBody>
      </p:sp>
      <p:sp>
        <p:nvSpPr>
          <p:cNvPr id="22" name="C"/>
          <p:cNvSpPr/>
          <p:nvPr/>
        </p:nvSpPr>
        <p:spPr>
          <a:xfrm>
            <a:off x="5967224" y="3573016"/>
            <a:ext cx="162911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Marion et </a:t>
            </a:r>
          </a:p>
          <a:p>
            <a:pPr algn="ctr"/>
            <a:r>
              <a:rPr lang="fr-FR" b="1" dirty="0" smtClean="0"/>
              <a:t>Dr Peste</a:t>
            </a:r>
            <a:endParaRPr lang="fr-FR" b="1" dirty="0"/>
          </a:p>
        </p:txBody>
      </p:sp>
      <p:sp>
        <p:nvSpPr>
          <p:cNvPr id="23" name="A"/>
          <p:cNvSpPr/>
          <p:nvPr/>
        </p:nvSpPr>
        <p:spPr>
          <a:xfrm>
            <a:off x="1708468" y="4509120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Marion et </a:t>
            </a:r>
            <a:r>
              <a:rPr lang="fr-FR" b="1" dirty="0" smtClean="0"/>
              <a:t>N</a:t>
            </a:r>
            <a:r>
              <a:rPr lang="fr-FR" b="1" dirty="0" smtClean="0"/>
              <a:t>émo2.0</a:t>
            </a:r>
            <a:endParaRPr lang="fr-FR" b="1" dirty="0"/>
          </a:p>
        </p:txBody>
      </p:sp>
      <p:sp>
        <p:nvSpPr>
          <p:cNvPr id="24" name="A"/>
          <p:cNvSpPr/>
          <p:nvPr/>
        </p:nvSpPr>
        <p:spPr>
          <a:xfrm>
            <a:off x="6156176" y="45255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Zoé et      Jo </a:t>
            </a:r>
            <a:r>
              <a:rPr lang="fr-FR" b="1" dirty="0" err="1"/>
              <a:t>L</a:t>
            </a:r>
            <a:r>
              <a:rPr lang="fr-FR" b="1" dirty="0" err="1" smtClean="0"/>
              <a:t>idiot</a:t>
            </a:r>
            <a:endParaRPr lang="fr-FR" b="1" dirty="0"/>
          </a:p>
        </p:txBody>
      </p:sp>
      <p:sp>
        <p:nvSpPr>
          <p:cNvPr id="25" name="Rectangle à coins arrondis 24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1i</a:t>
            </a:r>
            <a:r>
              <a:rPr lang="fr-FR" sz="1050" dirty="0" smtClean="0"/>
              <a:t>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914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1" grpId="1" animBg="1"/>
      <p:bldP spid="11" grpId="2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Jeux Vidéo 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Quel est le plus gros problème de Jo ? </a:t>
            </a: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Il est en retard. </a:t>
            </a:r>
            <a:endParaRPr lang="fr-FR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5121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tartes sont cassées.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La voiture est cassée.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1i</a:t>
            </a:r>
            <a:r>
              <a:rPr lang="fr-FR" sz="1050" dirty="0" smtClean="0"/>
              <a:t>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025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4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5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Jeux Vidéo 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Quel est le plus gros problème de Jo ? </a:t>
            </a: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Il est en retard. </a:t>
            </a:r>
            <a:endParaRPr lang="fr-FR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5121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tartes sont cassées.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La voiture est cassée.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1i</a:t>
            </a:r>
            <a:r>
              <a:rPr lang="fr-FR" sz="1050" dirty="0" smtClean="0"/>
              <a:t>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965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4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5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9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584776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</a:t>
            </a:r>
            <a:r>
              <a:rPr lang="fr-FR" u="sng" dirty="0" smtClean="0"/>
              <a:t>Jeux Vidéo </a:t>
            </a:r>
            <a:r>
              <a:rPr lang="fr-FR" u="sng" dirty="0" smtClean="0"/>
              <a:t>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A- </a:t>
            </a:r>
            <a:r>
              <a:rPr lang="fr-FR" dirty="0" smtClean="0"/>
              <a:t>Quel est le prénom de l’amoureuse de Jo et le surnom de son frère ? </a:t>
            </a: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20" name="A"/>
          <p:cNvSpPr/>
          <p:nvPr/>
        </p:nvSpPr>
        <p:spPr>
          <a:xfrm>
            <a:off x="1691680" y="3573016"/>
            <a:ext cx="144016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Flora et    Dr Peste</a:t>
            </a:r>
            <a:endParaRPr lang="fr-FR" b="1" dirty="0"/>
          </a:p>
        </p:txBody>
      </p:sp>
      <p:sp>
        <p:nvSpPr>
          <p:cNvPr id="21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Flora et </a:t>
            </a:r>
            <a:r>
              <a:rPr lang="fr-FR" b="1" dirty="0" err="1" smtClean="0"/>
              <a:t>Némo</a:t>
            </a:r>
            <a:r>
              <a:rPr lang="fr-FR" b="1" dirty="0" smtClean="0"/>
              <a:t> 2.0 </a:t>
            </a:r>
            <a:endParaRPr lang="fr-FR" b="1" dirty="0"/>
          </a:p>
        </p:txBody>
      </p:sp>
      <p:sp>
        <p:nvSpPr>
          <p:cNvPr id="22" name="C"/>
          <p:cNvSpPr/>
          <p:nvPr/>
        </p:nvSpPr>
        <p:spPr>
          <a:xfrm>
            <a:off x="5967224" y="3573016"/>
            <a:ext cx="162911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Marion et </a:t>
            </a:r>
          </a:p>
          <a:p>
            <a:pPr algn="ctr"/>
            <a:r>
              <a:rPr lang="fr-FR" b="1" dirty="0" smtClean="0"/>
              <a:t>Dr Peste</a:t>
            </a:r>
            <a:endParaRPr lang="fr-FR" b="1" dirty="0"/>
          </a:p>
        </p:txBody>
      </p:sp>
      <p:sp>
        <p:nvSpPr>
          <p:cNvPr id="23" name="A"/>
          <p:cNvSpPr/>
          <p:nvPr/>
        </p:nvSpPr>
        <p:spPr>
          <a:xfrm>
            <a:off x="1708468" y="4509120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Marion et </a:t>
            </a:r>
            <a:r>
              <a:rPr lang="fr-FR" b="1" dirty="0" smtClean="0"/>
              <a:t>N</a:t>
            </a:r>
            <a:r>
              <a:rPr lang="fr-FR" b="1" dirty="0" smtClean="0"/>
              <a:t>émo2.0</a:t>
            </a:r>
            <a:endParaRPr lang="fr-FR" b="1" dirty="0"/>
          </a:p>
        </p:txBody>
      </p:sp>
      <p:sp>
        <p:nvSpPr>
          <p:cNvPr id="24" name="A"/>
          <p:cNvSpPr/>
          <p:nvPr/>
        </p:nvSpPr>
        <p:spPr>
          <a:xfrm>
            <a:off x="6156176" y="45255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Zoé et      Jo </a:t>
            </a:r>
            <a:r>
              <a:rPr lang="fr-FR" b="1" dirty="0" err="1"/>
              <a:t>L</a:t>
            </a:r>
            <a:r>
              <a:rPr lang="fr-FR" b="1" dirty="0" err="1" smtClean="0"/>
              <a:t>idiot</a:t>
            </a:r>
            <a:endParaRPr lang="fr-FR" b="1" dirty="0"/>
          </a:p>
        </p:txBody>
      </p:sp>
      <p:sp>
        <p:nvSpPr>
          <p:cNvPr id="25" name="Rectangle à coins arrondis 24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/>
              <a:t>2</a:t>
            </a:r>
            <a:r>
              <a:rPr lang="fr-FR" sz="1050" dirty="0" smtClean="0"/>
              <a:t>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676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1" grpId="1" animBg="1"/>
      <p:bldP spid="11" grpId="2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Jeux Vidéo 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Quel est le plus gros problème de Jo ? </a:t>
            </a: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Il est en retard. </a:t>
            </a:r>
            <a:endParaRPr lang="fr-FR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5121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tartes sont cassées.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La voiture est cassée.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/>
              <a:t>2</a:t>
            </a:r>
            <a:r>
              <a:rPr lang="fr-FR" sz="1050" dirty="0" smtClean="0"/>
              <a:t>iArB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027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Cravate noir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8261</TotalTime>
  <Words>897</Words>
  <Application>Microsoft Office PowerPoint</Application>
  <PresentationFormat>Affichage à l'écran (4:3)</PresentationFormat>
  <Paragraphs>174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Couture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Enquête multivers : où est jo ??</dc:title>
  <dc:creator>Mickael Bouchet</dc:creator>
  <cp:lastModifiedBy>Mickael Bouchet</cp:lastModifiedBy>
  <cp:revision>48</cp:revision>
  <dcterms:created xsi:type="dcterms:W3CDTF">2026-06-11T19:10:31Z</dcterms:created>
  <dcterms:modified xsi:type="dcterms:W3CDTF">2026-06-24T13:15:15Z</dcterms:modified>
</cp:coreProperties>
</file>