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9"/>
  </p:handoutMasterIdLst>
  <p:sldIdLst>
    <p:sldId id="259" r:id="rId2"/>
    <p:sldId id="263" r:id="rId3"/>
    <p:sldId id="269" r:id="rId4"/>
    <p:sldId id="268" r:id="rId5"/>
    <p:sldId id="270" r:id="rId6"/>
    <p:sldId id="271" r:id="rId7"/>
    <p:sldId id="272" r:id="rId8"/>
    <p:sldId id="273" r:id="rId9"/>
    <p:sldId id="274" r:id="rId10"/>
    <p:sldId id="275" r:id="rId11"/>
    <p:sldId id="266" r:id="rId12"/>
    <p:sldId id="276" r:id="rId13"/>
    <p:sldId id="277" r:id="rId14"/>
    <p:sldId id="278" r:id="rId15"/>
    <p:sldId id="279" r:id="rId16"/>
    <p:sldId id="280" r:id="rId17"/>
    <p:sldId id="281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7" autoAdjust="0"/>
    <p:restoredTop sz="94614" autoAdjust="0"/>
  </p:normalViewPr>
  <p:slideViewPr>
    <p:cSldViewPr>
      <p:cViewPr>
        <p:scale>
          <a:sx n="100" d="100"/>
          <a:sy n="100" d="100"/>
        </p:scale>
        <p:origin x="-58" y="76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3187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BB059-2CF3-41A0-B0D5-F13F2B783633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741DAD-72CD-4E8E-97EA-5B0857924F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49166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3B64B27-AC33-4719-8D35-F124F61DB99C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0" name="Titre 1"/>
          <p:cNvSpPr txBox="1">
            <a:spLocks/>
          </p:cNvSpPr>
          <p:nvPr userDrawn="1"/>
        </p:nvSpPr>
        <p:spPr>
          <a:xfrm>
            <a:off x="1371600" y="1268760"/>
            <a:ext cx="6400800" cy="4320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200" smtClean="0"/>
              <a:t>Enquête multivers : où est jo ??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3B64B27-AC33-4719-8D35-F124F61DB99C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Titre 1"/>
          <p:cNvSpPr txBox="1">
            <a:spLocks/>
          </p:cNvSpPr>
          <p:nvPr userDrawn="1"/>
        </p:nvSpPr>
        <p:spPr>
          <a:xfrm>
            <a:off x="1371600" y="1268760"/>
            <a:ext cx="6400800" cy="4320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200" smtClean="0"/>
              <a:t>Enquête multivers : où est jo ??</a:t>
            </a:r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15.xml"/><Relationship Id="rId2" Type="http://schemas.openxmlformats.org/officeDocument/2006/relationships/hyperlink" Target="https://www.youtube.com/watch?v=gZSc9egvvTM&amp;t=10s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14.xml"/><Relationship Id="rId4" Type="http://schemas.openxmlformats.org/officeDocument/2006/relationships/hyperlink" Target="../Desktop/Sauvegarde%20disque%20dur%20&#233;cole%20juillet%202025/Hurlubarbus/Murder%20multivers/Vid&#233;os/MICKA%20TOUT%20VA%20MAL%20V1.mov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../Desktop/Video%20mika/Vid&#233;o%20t&#233;l%20mika%20&#224;%20trier/VID_20220904_130743.mp4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4.xml"/><Relationship Id="rId2" Type="http://schemas.openxmlformats.org/officeDocument/2006/relationships/hyperlink" Target="https://www.youtube.com/watch?v=gZSc9egvvTM&amp;t=10s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3.xml"/><Relationship Id="rId4" Type="http://schemas.openxmlformats.org/officeDocument/2006/relationships/hyperlink" Target="../Desktop/Sauvegarde%20disque%20dur%20&#233;cole%20juillet%202025/Hurlubarbus/Murder%20multivers/Vid&#233;os/MICKA%20TOUT%20VA%20MAL%20V1.mov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12.xml"/><Relationship Id="rId2" Type="http://schemas.openxmlformats.org/officeDocument/2006/relationships/hyperlink" Target="https://www.youtube.com/watch?v=gZSc9egvvTM&amp;t=10s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11.xml"/><Relationship Id="rId4" Type="http://schemas.openxmlformats.org/officeDocument/2006/relationships/hyperlink" Target="../Desktop/Sauvegarde%20disque%20dur%20&#233;cole%20juillet%202025/Hurlubarbus/Murder%20multivers/Vid&#233;os/MICKA%20TOUT%20VA%20MAL%20V1.mov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13.xml"/><Relationship Id="rId2" Type="http://schemas.openxmlformats.org/officeDocument/2006/relationships/hyperlink" Target="https://www.youtube.com/watch?v=gZSc9egvvTM&amp;t=10s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12.xml"/><Relationship Id="rId4" Type="http://schemas.openxmlformats.org/officeDocument/2006/relationships/hyperlink" Target="../Desktop/Sauvegarde%20disque%20dur%20&#233;cole%20juillet%202025/Hurlubarbus/Murder%20multivers/Vid&#233;os/MICKA%20TOUT%20VA%20MAL%20V1.mov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7.xml"/><Relationship Id="rId2" Type="http://schemas.openxmlformats.org/officeDocument/2006/relationships/hyperlink" Target="https://www.youtube.com/watch?v=gZSc9egvvTM&amp;t=10s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6.xml"/><Relationship Id="rId4" Type="http://schemas.openxmlformats.org/officeDocument/2006/relationships/hyperlink" Target="../Desktop/Sauvegarde%20disque%20dur%20&#233;cole%20juillet%202025/Hurlubarbus/Murder%20multivers/Vid&#233;os/MICKA%20TOUT%20VA%20MAL%20V1.mov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13.xml"/><Relationship Id="rId2" Type="http://schemas.openxmlformats.org/officeDocument/2006/relationships/hyperlink" Target="https://www.youtube.com/watch?v=gZSc9egvvTM&amp;t=10s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12.xml"/><Relationship Id="rId4" Type="http://schemas.openxmlformats.org/officeDocument/2006/relationships/hyperlink" Target="../Desktop/Sauvegarde%20disque%20dur%20&#233;cole%20juillet%202025/Hurlubarbus/Murder%20multivers/Vid&#233;os/MICKA%20TOUT%20VA%20MAL%20V1.mov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hyperlink" Target="https://www.youtube.com/watch?v=gZSc9egvvTM&amp;t=10s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slide" Target="slide13.xml"/><Relationship Id="rId4" Type="http://schemas.openxmlformats.org/officeDocument/2006/relationships/hyperlink" Target="../Desktop/Sauvegarde%20disque%20dur%20&#233;cole%20juillet%202025/Hurlubarbus/Murder%20multivers/Vid&#233;os/MICKA%20TOUT%20VA%20MAL%20V1.mov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hyperlink" Target="https://www.youtube.com/watch?v=gZSc9egvvTM&amp;t=10s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hyperlink" Target="../Desktop/Sauvegarde%20disque%20dur%20&#233;cole%20juillet%202025/Hurlubarbus/Murder%20multivers/Vid&#233;os/MICKA%20TOUT%20VA%20MAL%20V1.mov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14.xml"/><Relationship Id="rId2" Type="http://schemas.openxmlformats.org/officeDocument/2006/relationships/hyperlink" Target="https://www.youtube.com/watch?v=gZSc9egvvTM&amp;t=10s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13.xml"/><Relationship Id="rId4" Type="http://schemas.openxmlformats.org/officeDocument/2006/relationships/hyperlink" Target="../Desktop/Sauvegarde%20disque%20dur%20&#233;cole%20juillet%202025/Hurlubarbus/Murder%20multivers/Vid&#233;os/MICKA%20TOUT%20VA%20MAL%20V1.m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Multivers Cuisine : </a:t>
            </a:r>
            <a:r>
              <a:rPr lang="fr-FR" dirty="0" smtClean="0"/>
              <a:t>Vidéo du multivers cuisine</a:t>
            </a:r>
          </a:p>
          <a:p>
            <a:pPr indent="0" algn="ctr">
              <a:buNone/>
            </a:pPr>
            <a:r>
              <a:rPr lang="fr-FR" sz="1600" dirty="0" smtClean="0"/>
              <a:t>Afin de retrouver Jo, il va falloir réussir l’énigme et le défi suivant. </a:t>
            </a:r>
          </a:p>
          <a:p>
            <a:pPr indent="0">
              <a:buNone/>
            </a:pPr>
            <a:r>
              <a:rPr lang="fr-FR" u="sng" dirty="0" smtClean="0"/>
              <a:t>Enigme Cuisine :</a:t>
            </a:r>
          </a:p>
          <a:p>
            <a:pPr indent="0" algn="ctr">
              <a:buNone/>
            </a:pPr>
            <a:r>
              <a:rPr lang="fr-FR" sz="1400" dirty="0" smtClean="0"/>
              <a:t>Combien de cuillères doit-on utiliser pour réaliser le trajet de Jo dans la cuisine ?</a:t>
            </a:r>
            <a:endParaRPr lang="fr-FR" sz="1400" dirty="0"/>
          </a:p>
          <a:p>
            <a:pPr indent="0">
              <a:buNone/>
            </a:pPr>
            <a:r>
              <a:rPr lang="fr-FR" u="sng" dirty="0" smtClean="0"/>
              <a:t>Défi cuisine : </a:t>
            </a:r>
          </a:p>
        </p:txBody>
      </p:sp>
      <p:sp>
        <p:nvSpPr>
          <p:cNvPr id="4" name="Vidéo disparition"/>
          <p:cNvSpPr txBox="1"/>
          <p:nvPr/>
        </p:nvSpPr>
        <p:spPr>
          <a:xfrm>
            <a:off x="5004048" y="1772816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</a:rPr>
              <a:t>Vidéo de la </a:t>
            </a:r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disparition (si besoin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</a:rPr>
              <a:t>)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156176" y="4941168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u="sng" dirty="0"/>
              <a:t>Indice </a:t>
            </a:r>
            <a:r>
              <a:rPr lang="fr-FR" sz="1400" u="sng" dirty="0" smtClean="0"/>
              <a:t>:</a:t>
            </a:r>
            <a:r>
              <a:rPr lang="fr-FR" sz="1400" dirty="0" smtClean="0"/>
              <a:t> Si </a:t>
            </a:r>
            <a:r>
              <a:rPr lang="fr-FR" sz="1400" dirty="0"/>
              <a:t>tu souhaites un </a:t>
            </a:r>
            <a:r>
              <a:rPr lang="fr-FR" sz="1400" dirty="0" smtClean="0"/>
              <a:t>premier indice, </a:t>
            </a:r>
            <a:r>
              <a:rPr lang="fr-FR" sz="1400" dirty="0" smtClean="0">
                <a:hlinkClick r:id="rId2" action="ppaction://hlinksldjump"/>
              </a:rPr>
              <a:t>clique ici</a:t>
            </a:r>
            <a:r>
              <a:rPr lang="fr-FR" sz="1400" dirty="0" smtClean="0"/>
              <a:t>.</a:t>
            </a:r>
            <a:endParaRPr lang="fr-FR" sz="1400" dirty="0"/>
          </a:p>
        </p:txBody>
      </p:sp>
      <p:sp>
        <p:nvSpPr>
          <p:cNvPr id="6" name="vidéo test">
            <a:hlinkClick r:id="rId3" action="ppaction://hlinksldjump"/>
          </p:cNvPr>
          <p:cNvSpPr txBox="1"/>
          <p:nvPr/>
        </p:nvSpPr>
        <p:spPr>
          <a:xfrm>
            <a:off x="5004048" y="220486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</a:rPr>
              <a:t>Vidéo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</a:rPr>
              <a:t>du multivers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Rectangle à coins arrondis 7">
            <a:hlinkClick r:id="rId4" action="ppaction://hlinksldjump"/>
          </p:cNvPr>
          <p:cNvSpPr/>
          <p:nvPr/>
        </p:nvSpPr>
        <p:spPr>
          <a:xfrm>
            <a:off x="1259632" y="5013176"/>
            <a:ext cx="396044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Si le chrono est terminé ou </a:t>
            </a:r>
            <a:r>
              <a:rPr lang="fr-FR" dirty="0"/>
              <a:t>si tu te </a:t>
            </a:r>
            <a:r>
              <a:rPr lang="fr-FR" dirty="0" smtClean="0"/>
              <a:t>sens prêt, en avant vers le quizz final. </a:t>
            </a:r>
            <a:endParaRPr lang="fr-FR" dirty="0"/>
          </a:p>
        </p:txBody>
      </p:sp>
      <p:sp>
        <p:nvSpPr>
          <p:cNvPr id="9" name="Quitter vidéo"/>
          <p:cNvSpPr/>
          <p:nvPr/>
        </p:nvSpPr>
        <p:spPr>
          <a:xfrm>
            <a:off x="6876256" y="4653136"/>
            <a:ext cx="108012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Quitter la vidéo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394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Multivers Cuisine : </a:t>
            </a:r>
            <a:r>
              <a:rPr lang="fr-FR" dirty="0" smtClean="0">
                <a:hlinkClick r:id="rId2"/>
              </a:rPr>
              <a:t>Vidéo du multivers cuisine</a:t>
            </a:r>
            <a:endParaRPr lang="fr-FR" dirty="0" smtClean="0"/>
          </a:p>
          <a:p>
            <a:pPr indent="0" algn="ctr">
              <a:buNone/>
            </a:pPr>
            <a:r>
              <a:rPr lang="fr-FR" dirty="0" smtClean="0"/>
              <a:t>Quizz :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3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4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B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5967224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 ok</a:t>
            </a:r>
            <a:endParaRPr lang="fr-FR" b="1" dirty="0"/>
          </a:p>
        </p:txBody>
      </p:sp>
      <p:sp>
        <p:nvSpPr>
          <p:cNvPr id="10" name="suivant réussi">
            <a:hlinkClick r:id="rId5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6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7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692696"/>
            <a:ext cx="10801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2iAeB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196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Score : </a:t>
            </a:r>
          </a:p>
          <a:p>
            <a:pPr indent="0" algn="ctr">
              <a:buNone/>
            </a:pPr>
            <a:endParaRPr lang="fr-FR" u="sng" dirty="0"/>
          </a:p>
          <a:p>
            <a:pPr indent="0" algn="ctr">
              <a:buNone/>
            </a:pPr>
            <a:r>
              <a:rPr lang="fr-FR" u="sng" dirty="0" smtClean="0"/>
              <a:t>25 points</a:t>
            </a:r>
          </a:p>
        </p:txBody>
      </p:sp>
    </p:spTree>
    <p:extLst>
      <p:ext uri="{BB962C8B-B14F-4D97-AF65-F5344CB8AC3E}">
        <p14:creationId xmlns:p14="http://schemas.microsoft.com/office/powerpoint/2010/main" val="174233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Score : </a:t>
            </a:r>
          </a:p>
          <a:p>
            <a:pPr indent="0" algn="ctr">
              <a:buNone/>
            </a:pPr>
            <a:endParaRPr lang="fr-FR" u="sng" dirty="0"/>
          </a:p>
          <a:p>
            <a:pPr indent="0" algn="ctr">
              <a:buNone/>
            </a:pPr>
            <a:r>
              <a:rPr lang="fr-FR" u="sng" dirty="0" smtClean="0"/>
              <a:t>20 points</a:t>
            </a:r>
          </a:p>
        </p:txBody>
      </p:sp>
    </p:spTree>
    <p:extLst>
      <p:ext uri="{BB962C8B-B14F-4D97-AF65-F5344CB8AC3E}">
        <p14:creationId xmlns:p14="http://schemas.microsoft.com/office/powerpoint/2010/main" val="208069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Score : </a:t>
            </a:r>
          </a:p>
          <a:p>
            <a:pPr indent="0" algn="ctr">
              <a:buNone/>
            </a:pPr>
            <a:endParaRPr lang="fr-FR" u="sng" dirty="0"/>
          </a:p>
          <a:p>
            <a:pPr indent="0" algn="ctr">
              <a:buNone/>
            </a:pPr>
            <a:r>
              <a:rPr lang="fr-FR" u="sng" dirty="0"/>
              <a:t>1</a:t>
            </a:r>
            <a:r>
              <a:rPr lang="fr-FR" u="sng" dirty="0" smtClean="0"/>
              <a:t>5 points</a:t>
            </a:r>
          </a:p>
        </p:txBody>
      </p:sp>
    </p:spTree>
    <p:extLst>
      <p:ext uri="{BB962C8B-B14F-4D97-AF65-F5344CB8AC3E}">
        <p14:creationId xmlns:p14="http://schemas.microsoft.com/office/powerpoint/2010/main" val="194353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Score : </a:t>
            </a:r>
          </a:p>
          <a:p>
            <a:pPr indent="0" algn="ctr">
              <a:buNone/>
            </a:pPr>
            <a:endParaRPr lang="fr-FR" u="sng" dirty="0"/>
          </a:p>
          <a:p>
            <a:pPr indent="0" algn="ctr">
              <a:buNone/>
            </a:pPr>
            <a:r>
              <a:rPr lang="fr-FR" u="sng" dirty="0" smtClean="0"/>
              <a:t>10 points</a:t>
            </a:r>
          </a:p>
        </p:txBody>
      </p:sp>
    </p:spTree>
    <p:extLst>
      <p:ext uri="{BB962C8B-B14F-4D97-AF65-F5344CB8AC3E}">
        <p14:creationId xmlns:p14="http://schemas.microsoft.com/office/powerpoint/2010/main" val="189859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Score : </a:t>
            </a:r>
          </a:p>
          <a:p>
            <a:pPr indent="0" algn="ctr">
              <a:buNone/>
            </a:pPr>
            <a:endParaRPr lang="fr-FR" u="sng" dirty="0"/>
          </a:p>
          <a:p>
            <a:pPr indent="0" algn="ctr">
              <a:buNone/>
            </a:pPr>
            <a:r>
              <a:rPr lang="fr-FR" u="sng" dirty="0" smtClean="0"/>
              <a:t>5 points</a:t>
            </a:r>
          </a:p>
        </p:txBody>
      </p:sp>
    </p:spTree>
    <p:extLst>
      <p:ext uri="{BB962C8B-B14F-4D97-AF65-F5344CB8AC3E}">
        <p14:creationId xmlns:p14="http://schemas.microsoft.com/office/powerpoint/2010/main" val="403873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Multivers Cuisine : </a:t>
            </a:r>
            <a:r>
              <a:rPr lang="fr-FR" dirty="0" smtClean="0"/>
              <a:t>Vidéo du multivers cuisine</a:t>
            </a:r>
          </a:p>
          <a:p>
            <a:pPr indent="0" algn="ctr">
              <a:buNone/>
            </a:pPr>
            <a:r>
              <a:rPr lang="fr-FR" sz="1600" dirty="0" smtClean="0"/>
              <a:t>Afin de retrouver Jo, il va falloir réussir l’énigme et le défi suivant. </a:t>
            </a:r>
          </a:p>
          <a:p>
            <a:pPr indent="0">
              <a:buNone/>
            </a:pPr>
            <a:r>
              <a:rPr lang="fr-FR" u="sng" dirty="0" smtClean="0"/>
              <a:t>Enigme Cuisine :</a:t>
            </a:r>
          </a:p>
          <a:p>
            <a:pPr indent="0" algn="ctr">
              <a:buNone/>
            </a:pPr>
            <a:r>
              <a:rPr lang="fr-FR" sz="1400" dirty="0" smtClean="0"/>
              <a:t>Combien de cuillères doit-on utiliser pour réaliser le trajet de Jo dans la cuisine ?</a:t>
            </a:r>
            <a:endParaRPr lang="fr-FR" sz="1400" dirty="0"/>
          </a:p>
          <a:p>
            <a:pPr indent="0">
              <a:buNone/>
            </a:pPr>
            <a:r>
              <a:rPr lang="fr-FR" u="sng" dirty="0" smtClean="0"/>
              <a:t>Défi cuisine : </a:t>
            </a:r>
          </a:p>
        </p:txBody>
      </p:sp>
      <p:sp>
        <p:nvSpPr>
          <p:cNvPr id="4" name="Vidéo disparition">
            <a:hlinkClick r:id="rId2" action="ppaction://hlinksldjump"/>
          </p:cNvPr>
          <p:cNvSpPr txBox="1"/>
          <p:nvPr/>
        </p:nvSpPr>
        <p:spPr>
          <a:xfrm>
            <a:off x="5004048" y="1772816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</a:rPr>
              <a:t>Vidéo de la </a:t>
            </a:r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disparition (si besoin)</a:t>
            </a:r>
          </a:p>
          <a:p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156176" y="4941168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u="sng" dirty="0"/>
              <a:t>Indice </a:t>
            </a:r>
            <a:r>
              <a:rPr lang="fr-FR" sz="1400" u="sng" dirty="0" smtClean="0"/>
              <a:t>:</a:t>
            </a:r>
            <a:r>
              <a:rPr lang="fr-FR" sz="1400" dirty="0" smtClean="0"/>
              <a:t> Si </a:t>
            </a:r>
            <a:r>
              <a:rPr lang="fr-FR" sz="1400" dirty="0"/>
              <a:t>tu souhaites un </a:t>
            </a:r>
            <a:r>
              <a:rPr lang="fr-FR" sz="1400" dirty="0" smtClean="0"/>
              <a:t>deuxième indice, </a:t>
            </a:r>
            <a:r>
              <a:rPr lang="fr-FR" sz="1400" dirty="0" smtClean="0">
                <a:hlinkClick r:id="rId3" action="ppaction://hlinksldjump"/>
              </a:rPr>
              <a:t>clique ici.</a:t>
            </a:r>
            <a:endParaRPr lang="fr-FR" sz="1400" dirty="0"/>
          </a:p>
        </p:txBody>
      </p:sp>
      <p:sp>
        <p:nvSpPr>
          <p:cNvPr id="6" name="vidéo test">
            <a:hlinkClick r:id="rId2" action="ppaction://hlinksldjump"/>
          </p:cNvPr>
          <p:cNvSpPr txBox="1"/>
          <p:nvPr/>
        </p:nvSpPr>
        <p:spPr>
          <a:xfrm>
            <a:off x="5004048" y="220486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</a:rPr>
              <a:t>Vidéo test 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755576" y="764704"/>
            <a:ext cx="136815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r>
              <a:rPr lang="fr-FR" baseline="30000" dirty="0" smtClean="0"/>
              <a:t>er</a:t>
            </a:r>
            <a:r>
              <a:rPr lang="fr-FR" dirty="0" smtClean="0"/>
              <a:t> indice</a:t>
            </a:r>
            <a:endParaRPr lang="fr-FR" dirty="0"/>
          </a:p>
        </p:txBody>
      </p:sp>
      <p:sp>
        <p:nvSpPr>
          <p:cNvPr id="8" name="Rectangle à coins arrondis 7">
            <a:hlinkClick r:id="rId2" action="ppaction://hlinksldjump"/>
          </p:cNvPr>
          <p:cNvSpPr/>
          <p:nvPr/>
        </p:nvSpPr>
        <p:spPr>
          <a:xfrm>
            <a:off x="1259632" y="5013176"/>
            <a:ext cx="396044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Si le chrono est terminé ou </a:t>
            </a:r>
            <a:r>
              <a:rPr lang="fr-FR" dirty="0"/>
              <a:t>si tu te </a:t>
            </a:r>
            <a:r>
              <a:rPr lang="fr-FR" dirty="0" smtClean="0"/>
              <a:t>sens prêt, en avant vers le quizz final. </a:t>
            </a:r>
            <a:endParaRPr lang="fr-FR" dirty="0"/>
          </a:p>
        </p:txBody>
      </p:sp>
      <p:sp>
        <p:nvSpPr>
          <p:cNvPr id="10" name="Quitter vidéo"/>
          <p:cNvSpPr/>
          <p:nvPr/>
        </p:nvSpPr>
        <p:spPr>
          <a:xfrm>
            <a:off x="179512" y="3717032"/>
            <a:ext cx="108012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Quitter la vidéo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024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Multivers Cuisine : </a:t>
            </a:r>
            <a:r>
              <a:rPr lang="fr-FR" dirty="0" smtClean="0"/>
              <a:t>Vidéo du multivers cuisine</a:t>
            </a:r>
          </a:p>
          <a:p>
            <a:pPr indent="0" algn="ctr">
              <a:buNone/>
            </a:pPr>
            <a:r>
              <a:rPr lang="fr-FR" sz="1600" dirty="0" smtClean="0"/>
              <a:t>Afin de retrouver Jo, il va falloir réussir l’énigme et le défi suivant. </a:t>
            </a:r>
          </a:p>
          <a:p>
            <a:pPr indent="0">
              <a:buNone/>
            </a:pPr>
            <a:r>
              <a:rPr lang="fr-FR" u="sng" dirty="0" smtClean="0"/>
              <a:t>Enigme Cuisine :</a:t>
            </a:r>
          </a:p>
          <a:p>
            <a:pPr indent="0" algn="ctr">
              <a:buNone/>
            </a:pPr>
            <a:r>
              <a:rPr lang="fr-FR" sz="1400" dirty="0" smtClean="0"/>
              <a:t>Combien de cuillères doit-on utiliser pour réaliser le trajet de Jo dans la cuisine ?</a:t>
            </a:r>
            <a:endParaRPr lang="fr-FR" sz="1400" dirty="0"/>
          </a:p>
          <a:p>
            <a:pPr indent="0">
              <a:buNone/>
            </a:pPr>
            <a:r>
              <a:rPr lang="fr-FR" u="sng" dirty="0" smtClean="0"/>
              <a:t>Défi cuisine : </a:t>
            </a:r>
          </a:p>
        </p:txBody>
      </p:sp>
      <p:sp>
        <p:nvSpPr>
          <p:cNvPr id="4" name="lien  page Vidéo disparition">
            <a:hlinkClick r:id="rId2" action="ppaction://hlinksldjump"/>
          </p:cNvPr>
          <p:cNvSpPr txBox="1"/>
          <p:nvPr/>
        </p:nvSpPr>
        <p:spPr>
          <a:xfrm>
            <a:off x="5004048" y="177281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</a:rPr>
              <a:t>Vidéo de la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</a:rPr>
              <a:t>disparition (si besoin)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vidéo test">
            <a:hlinkClick r:id="rId2" action="ppaction://hlinksldjump"/>
          </p:cNvPr>
          <p:cNvSpPr txBox="1"/>
          <p:nvPr/>
        </p:nvSpPr>
        <p:spPr>
          <a:xfrm>
            <a:off x="5004048" y="220486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test 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755576" y="764704"/>
            <a:ext cx="136815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r>
              <a:rPr lang="fr-FR" baseline="30000" dirty="0" smtClean="0"/>
              <a:t>ème</a:t>
            </a:r>
            <a:r>
              <a:rPr lang="fr-FR" dirty="0" smtClean="0"/>
              <a:t>  indice</a:t>
            </a:r>
            <a:endParaRPr lang="fr-FR" dirty="0"/>
          </a:p>
        </p:txBody>
      </p:sp>
      <p:sp>
        <p:nvSpPr>
          <p:cNvPr id="8" name="Rectangle à coins arrondis 7">
            <a:hlinkClick r:id="rId4" action="ppaction://hlinksldjump"/>
          </p:cNvPr>
          <p:cNvSpPr/>
          <p:nvPr/>
        </p:nvSpPr>
        <p:spPr>
          <a:xfrm>
            <a:off x="1259632" y="5013176"/>
            <a:ext cx="396044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Si le chrono est terminé ou </a:t>
            </a:r>
            <a:r>
              <a:rPr lang="fr-FR" dirty="0"/>
              <a:t>si tu te </a:t>
            </a:r>
            <a:r>
              <a:rPr lang="fr-FR" dirty="0" smtClean="0"/>
              <a:t>sens prêt, en avant vers le quizz final. </a:t>
            </a:r>
            <a:endParaRPr lang="fr-FR" dirty="0"/>
          </a:p>
        </p:txBody>
      </p:sp>
      <p:sp>
        <p:nvSpPr>
          <p:cNvPr id="10" name="Quitter vidéo"/>
          <p:cNvSpPr/>
          <p:nvPr/>
        </p:nvSpPr>
        <p:spPr>
          <a:xfrm>
            <a:off x="179512" y="3717032"/>
            <a:ext cx="108012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Quitter la vidéo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347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Multivers Cuisine : </a:t>
            </a:r>
            <a:r>
              <a:rPr lang="fr-FR" dirty="0" smtClean="0">
                <a:hlinkClick r:id="rId2"/>
              </a:rPr>
              <a:t>Vidéo du multivers cuisine</a:t>
            </a:r>
            <a:endParaRPr lang="fr-FR" dirty="0" smtClean="0"/>
          </a:p>
          <a:p>
            <a:pPr indent="0" algn="ctr">
              <a:buNone/>
            </a:pPr>
            <a:r>
              <a:rPr lang="fr-FR" dirty="0" smtClean="0"/>
              <a:t>Quizz question A: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3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4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B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5967224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 ok</a:t>
            </a:r>
            <a:endParaRPr lang="fr-FR" b="1" dirty="0"/>
          </a:p>
        </p:txBody>
      </p:sp>
      <p:sp>
        <p:nvSpPr>
          <p:cNvPr id="10" name="suivant réussi">
            <a:hlinkClick r:id="rId5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6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7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692696"/>
            <a:ext cx="10801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ssiA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035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Multivers Cuisine : </a:t>
            </a:r>
            <a:r>
              <a:rPr lang="fr-FR" dirty="0" smtClean="0">
                <a:hlinkClick r:id="rId2"/>
              </a:rPr>
              <a:t>Vidéo du multivers cuisine</a:t>
            </a:r>
            <a:endParaRPr lang="fr-FR" dirty="0" smtClean="0"/>
          </a:p>
          <a:p>
            <a:pPr indent="0" algn="ctr">
              <a:buNone/>
            </a:pPr>
            <a:r>
              <a:rPr lang="fr-FR" dirty="0" smtClean="0"/>
              <a:t>Quizz question B :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3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4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B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5967224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 ok</a:t>
            </a:r>
            <a:endParaRPr lang="fr-FR" b="1" dirty="0"/>
          </a:p>
        </p:txBody>
      </p:sp>
      <p:sp>
        <p:nvSpPr>
          <p:cNvPr id="10" name="suivant réussi">
            <a:hlinkClick r:id="rId5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6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7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692696"/>
            <a:ext cx="10801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ssiArB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132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Multivers Cuisine : </a:t>
            </a:r>
            <a:r>
              <a:rPr lang="fr-FR" dirty="0" smtClean="0">
                <a:hlinkClick r:id="rId2"/>
              </a:rPr>
              <a:t>Vidéo du multivers cuisine</a:t>
            </a:r>
            <a:endParaRPr lang="fr-FR" dirty="0" smtClean="0"/>
          </a:p>
          <a:p>
            <a:pPr indent="0" algn="ctr">
              <a:buNone/>
            </a:pPr>
            <a:r>
              <a:rPr lang="fr-FR" dirty="0" smtClean="0"/>
              <a:t>Quizz :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3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4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B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5967224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 ok</a:t>
            </a:r>
            <a:endParaRPr lang="fr-FR" b="1" dirty="0"/>
          </a:p>
        </p:txBody>
      </p:sp>
      <p:sp>
        <p:nvSpPr>
          <p:cNvPr id="10" name="suivant réussi">
            <a:hlinkClick r:id="rId5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6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7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692696"/>
            <a:ext cx="10801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ssiAeB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024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Multivers Cuisine : </a:t>
            </a:r>
            <a:r>
              <a:rPr lang="fr-FR" dirty="0" smtClean="0">
                <a:hlinkClick r:id="rId2"/>
              </a:rPr>
              <a:t>Vidéo du multivers cuisine</a:t>
            </a:r>
            <a:endParaRPr lang="fr-FR" dirty="0" smtClean="0"/>
          </a:p>
          <a:p>
            <a:pPr indent="0" algn="ctr">
              <a:buNone/>
            </a:pPr>
            <a:r>
              <a:rPr lang="fr-FR" dirty="0" smtClean="0"/>
              <a:t>Quizz question A: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3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4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B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5967224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 ok</a:t>
            </a:r>
            <a:endParaRPr lang="fr-FR" b="1" dirty="0"/>
          </a:p>
        </p:txBody>
      </p:sp>
      <p:sp>
        <p:nvSpPr>
          <p:cNvPr id="10" name="suivant réussi">
            <a:hlinkClick r:id="rId5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6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7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692696"/>
            <a:ext cx="10801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  <a:r>
              <a:rPr lang="fr-FR" dirty="0" smtClean="0"/>
              <a:t>iA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914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Multivers Cuisine : </a:t>
            </a:r>
            <a:r>
              <a:rPr lang="fr-FR" dirty="0" smtClean="0">
                <a:hlinkClick r:id="rId2"/>
              </a:rPr>
              <a:t>Vidéo du multivers cuisine</a:t>
            </a:r>
            <a:endParaRPr lang="fr-FR" dirty="0" smtClean="0"/>
          </a:p>
          <a:p>
            <a:pPr indent="0" algn="ctr">
              <a:buNone/>
            </a:pPr>
            <a:r>
              <a:rPr lang="fr-FR" dirty="0" smtClean="0"/>
              <a:t>Quizz question B :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3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4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B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5967224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 ok</a:t>
            </a:r>
            <a:endParaRPr lang="fr-FR" b="1" dirty="0"/>
          </a:p>
        </p:txBody>
      </p:sp>
      <p:sp>
        <p:nvSpPr>
          <p:cNvPr id="10" name="suivant réussi">
            <a:hlinkClick r:id="rId5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6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7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692696"/>
            <a:ext cx="10801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  <a:r>
              <a:rPr lang="fr-FR" dirty="0" smtClean="0"/>
              <a:t>iArB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025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Multivers Cuisine : </a:t>
            </a:r>
            <a:r>
              <a:rPr lang="fr-FR" dirty="0" smtClean="0">
                <a:hlinkClick r:id="rId2"/>
              </a:rPr>
              <a:t>Vidéo du multivers cuisine</a:t>
            </a:r>
            <a:endParaRPr lang="fr-FR" dirty="0" smtClean="0"/>
          </a:p>
          <a:p>
            <a:pPr indent="0" algn="ctr">
              <a:buNone/>
            </a:pPr>
            <a:r>
              <a:rPr lang="fr-FR" dirty="0" smtClean="0"/>
              <a:t>Quizz :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3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4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B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5967224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 ok</a:t>
            </a:r>
            <a:endParaRPr lang="fr-FR" b="1" dirty="0"/>
          </a:p>
        </p:txBody>
      </p:sp>
      <p:sp>
        <p:nvSpPr>
          <p:cNvPr id="10" name="suivant réussi">
            <a:hlinkClick r:id="rId5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692696"/>
            <a:ext cx="10801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  <a:r>
              <a:rPr lang="fr-FR" dirty="0" smtClean="0"/>
              <a:t>iAeB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965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Multivers Cuisine : </a:t>
            </a:r>
            <a:r>
              <a:rPr lang="fr-FR" dirty="0" smtClean="0">
                <a:hlinkClick r:id="rId2"/>
              </a:rPr>
              <a:t>Vidéo du multivers cuisine</a:t>
            </a:r>
            <a:endParaRPr lang="fr-FR" dirty="0" smtClean="0"/>
          </a:p>
          <a:p>
            <a:pPr indent="0" algn="ctr">
              <a:buNone/>
            </a:pPr>
            <a:r>
              <a:rPr lang="fr-FR" dirty="0" smtClean="0"/>
              <a:t>Quizz question A: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3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4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B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5967224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 ok</a:t>
            </a:r>
            <a:endParaRPr lang="fr-FR" b="1" dirty="0"/>
          </a:p>
        </p:txBody>
      </p:sp>
      <p:sp>
        <p:nvSpPr>
          <p:cNvPr id="10" name="suivant réussi">
            <a:hlinkClick r:id="rId5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692696"/>
            <a:ext cx="10801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2iA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676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Multivers Cuisine : </a:t>
            </a:r>
            <a:r>
              <a:rPr lang="fr-FR" dirty="0" smtClean="0">
                <a:hlinkClick r:id="rId2"/>
              </a:rPr>
              <a:t>Vidéo du multivers cuisine</a:t>
            </a:r>
            <a:endParaRPr lang="fr-FR" dirty="0" smtClean="0"/>
          </a:p>
          <a:p>
            <a:pPr indent="0" algn="ctr">
              <a:buNone/>
            </a:pPr>
            <a:r>
              <a:rPr lang="fr-FR" dirty="0" smtClean="0"/>
              <a:t>Quizz question B :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3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4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B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5967224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 ok</a:t>
            </a:r>
            <a:endParaRPr lang="fr-FR" b="1" dirty="0"/>
          </a:p>
        </p:txBody>
      </p:sp>
      <p:sp>
        <p:nvSpPr>
          <p:cNvPr id="10" name="suivant réussi">
            <a:hlinkClick r:id="rId5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6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7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692696"/>
            <a:ext cx="10801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2iArB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027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Cravate noir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5619</TotalTime>
  <Words>630</Words>
  <Application>Microsoft Office PowerPoint</Application>
  <PresentationFormat>Affichage à l'écran (4:3)</PresentationFormat>
  <Paragraphs>153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Couture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Enquête multivers : où est jo ??</dc:title>
  <dc:creator>Mickael Bouchet</dc:creator>
  <cp:lastModifiedBy>Mickael Bouchet</cp:lastModifiedBy>
  <cp:revision>28</cp:revision>
  <dcterms:created xsi:type="dcterms:W3CDTF">2026-06-11T19:10:31Z</dcterms:created>
  <dcterms:modified xsi:type="dcterms:W3CDTF">2026-06-16T21:00:57Z</dcterms:modified>
</cp:coreProperties>
</file>