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9"/>
  </p:handoutMasterIdLst>
  <p:sldIdLst>
    <p:sldId id="259" r:id="rId2"/>
    <p:sldId id="263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66" r:id="rId12"/>
    <p:sldId id="276" r:id="rId13"/>
    <p:sldId id="277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7" autoAdjust="0"/>
    <p:restoredTop sz="94614" autoAdjust="0"/>
  </p:normalViewPr>
  <p:slideViewPr>
    <p:cSldViewPr>
      <p:cViewPr>
        <p:scale>
          <a:sx n="80" d="100"/>
          <a:sy n="80" d="100"/>
        </p:scale>
        <p:origin x="-1003" y="-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187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BB059-2CF3-41A0-B0D5-F13F2B783633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41DAD-72CD-4E8E-97EA-5B0857924F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916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B64B27-AC33-4719-8D35-F124F61DB99C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7" Type="http://schemas.openxmlformats.org/officeDocument/2006/relationships/hyperlink" Target="https://youtu.be/-gen3Xcb060" TargetMode="External"/><Relationship Id="rId2" Type="http://schemas.openxmlformats.org/officeDocument/2006/relationships/hyperlink" Target="https://youtu.be/c2Dh0gk3Fi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SpvJCJWvbNI" TargetMode="External"/><Relationship Id="rId5" Type="http://schemas.openxmlformats.org/officeDocument/2006/relationships/slide" Target="slide5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9.xml"/><Relationship Id="rId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Dh0gk3Fi0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-gen3Xcb060" TargetMode="External"/><Relationship Id="rId5" Type="http://schemas.openxmlformats.org/officeDocument/2006/relationships/hyperlink" Target="https://youtu.be/SpvJCJWvbNI" TargetMode="Externa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Dh0gk3Fi0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-gen3Xcb060" TargetMode="External"/><Relationship Id="rId5" Type="http://schemas.openxmlformats.org/officeDocument/2006/relationships/hyperlink" Target="https://youtu.be/SpvJCJWvbNI" TargetMode="External"/><Relationship Id="rId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9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9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9.xml"/><Relationship Id="rId4" Type="http://schemas.openxmlformats.org/officeDocument/2006/relationships/slide" Target="slid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Jo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ctr">
              <a:buNone/>
            </a:pPr>
            <a:r>
              <a:rPr lang="fr-FR" u="sng" dirty="0" smtClean="0"/>
              <a:t>Multivers </a:t>
            </a:r>
            <a:r>
              <a:rPr lang="fr-FR" u="sng" dirty="0" smtClean="0"/>
              <a:t>à demi</a:t>
            </a:r>
            <a:endParaRPr lang="fr-FR" dirty="0" smtClean="0"/>
          </a:p>
          <a:p>
            <a:pPr indent="0" algn="ctr">
              <a:buNone/>
            </a:pPr>
            <a:r>
              <a:rPr lang="fr-FR" sz="1600" dirty="0" smtClean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/>
              <a:t>Enigme </a:t>
            </a:r>
            <a:r>
              <a:rPr lang="fr-FR" u="sng" dirty="0" smtClean="0"/>
              <a:t>En </a:t>
            </a:r>
            <a:r>
              <a:rPr lang="fr-FR" u="sng" dirty="0" err="1" smtClean="0"/>
              <a:t>Mouv’ment</a:t>
            </a:r>
            <a:r>
              <a:rPr lang="fr-FR" u="sng" dirty="0" smtClean="0"/>
              <a:t>:</a:t>
            </a:r>
            <a:r>
              <a:rPr lang="fr-FR" dirty="0" smtClean="0"/>
              <a:t> Libérer </a:t>
            </a:r>
            <a:r>
              <a:rPr lang="fr-FR" b="1" dirty="0" smtClean="0"/>
              <a:t>la Pompe du </a:t>
            </a:r>
            <a:r>
              <a:rPr lang="fr-FR" b="1" dirty="0" err="1" smtClean="0"/>
              <a:t>Turfu</a:t>
            </a:r>
            <a:r>
              <a:rPr lang="fr-FR" b="1" dirty="0" smtClean="0"/>
              <a:t> </a:t>
            </a:r>
            <a:r>
              <a:rPr lang="fr-FR" dirty="0" smtClean="0"/>
              <a:t>e</a:t>
            </a:r>
            <a:r>
              <a:rPr lang="fr-FR" dirty="0" smtClean="0"/>
              <a:t>t puis réaliser l’énigme afin de trouver quelle distance Jo a couru afin de se rendre à la gare.  </a:t>
            </a:r>
            <a:endParaRPr lang="fr-FR" dirty="0" smtClean="0"/>
          </a:p>
          <a:p>
            <a:pPr indent="0">
              <a:buNone/>
            </a:pPr>
            <a:r>
              <a:rPr lang="fr-FR" u="sng" dirty="0" smtClean="0"/>
              <a:t>Défi </a:t>
            </a:r>
            <a:r>
              <a:rPr lang="fr-FR" u="sng" dirty="0" smtClean="0"/>
              <a:t>En </a:t>
            </a:r>
            <a:r>
              <a:rPr lang="fr-FR" u="sng" dirty="0" err="1" smtClean="0"/>
              <a:t>Mouv’ment</a:t>
            </a:r>
            <a:r>
              <a:rPr lang="fr-FR" u="sng" dirty="0" smtClean="0"/>
              <a:t>:</a:t>
            </a:r>
            <a:r>
              <a:rPr lang="fr-FR" dirty="0" smtClean="0"/>
              <a:t> </a:t>
            </a:r>
            <a:r>
              <a:rPr lang="fr-FR" b="1" dirty="0"/>
              <a:t>La course </a:t>
            </a:r>
            <a:r>
              <a:rPr lang="fr-FR" b="1" dirty="0" smtClean="0"/>
              <a:t>à demi </a:t>
            </a:r>
            <a:r>
              <a:rPr lang="fr-FR" dirty="0" smtClean="0"/>
              <a:t>: Reproduis </a:t>
            </a:r>
            <a:r>
              <a:rPr lang="fr-FR" dirty="0"/>
              <a:t>le </a:t>
            </a:r>
            <a:r>
              <a:rPr lang="fr-FR" dirty="0" smtClean="0"/>
              <a:t>parcours de la course et </a:t>
            </a:r>
            <a:r>
              <a:rPr lang="fr-FR" dirty="0" smtClean="0"/>
              <a:t>réalise 3 tours à cloche-pied. Tu récupéras ainsi  des indices qui t’indiqueront où a eu lieu l’accident et dans quel hameau habite Jo. </a:t>
            </a:r>
            <a:endParaRPr lang="fr-FR" dirty="0"/>
          </a:p>
          <a:p>
            <a:pPr indent="0">
              <a:buNone/>
            </a:pPr>
            <a:r>
              <a:rPr lang="fr-FR" u="sng" dirty="0" smtClean="0"/>
              <a:t> </a:t>
            </a:r>
          </a:p>
        </p:txBody>
      </p:sp>
      <p:sp>
        <p:nvSpPr>
          <p:cNvPr id="4" name="Vidéo disparition"/>
          <p:cNvSpPr txBox="1"/>
          <p:nvPr/>
        </p:nvSpPr>
        <p:spPr>
          <a:xfrm>
            <a:off x="5004048" y="177281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hlinkClick r:id="rId2"/>
              </a:rPr>
              <a:t>disparition (si besoin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56176" y="521003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premier indice, </a:t>
            </a:r>
            <a:r>
              <a:rPr lang="fr-FR" sz="1400" dirty="0" smtClean="0">
                <a:hlinkClick r:id="rId3" action="ppaction://hlinksldjump"/>
              </a:rPr>
              <a:t>clique ici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0" name="vidéo test">
            <a:hlinkClick r:id="rId5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Pour commencer découvre la vidéo du multivers !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7"/>
              </a:rPr>
              <a:t>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4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En </a:t>
            </a:r>
            <a:r>
              <a:rPr lang="fr-FR" u="sng" dirty="0" err="1"/>
              <a:t>Mouv’ment</a:t>
            </a:r>
            <a:r>
              <a:rPr lang="fr-FR" u="sng" dirty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Quelle case a eu l’accident et quel est le nom de l’hameau de Jo?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H4  La mare de Marge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3285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Hauteville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le lac de Mage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2iAeB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196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25 points </a:t>
            </a:r>
            <a:r>
              <a:rPr lang="fr-FR" dirty="0" smtClean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 smtClean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</a:t>
            </a:r>
            <a:r>
              <a:rPr lang="fr-FR" b="1" dirty="0" smtClean="0"/>
              <a:t>t vous l’avez sorti du multivers </a:t>
            </a:r>
            <a:r>
              <a:rPr lang="fr-FR" b="1" dirty="0" smtClean="0"/>
              <a:t>En </a:t>
            </a:r>
            <a:r>
              <a:rPr lang="fr-FR" b="1" dirty="0" err="1" smtClean="0"/>
              <a:t>Mouv’ment</a:t>
            </a:r>
            <a:r>
              <a:rPr lang="fr-FR" b="1" dirty="0" smtClean="0"/>
              <a:t>.</a:t>
            </a:r>
            <a:endParaRPr lang="fr-FR" b="1" dirty="0" smtClean="0"/>
          </a:p>
          <a:p>
            <a:pPr indent="0" algn="ctr">
              <a:buNone/>
            </a:pPr>
            <a:r>
              <a:rPr lang="fr-FR" b="1" dirty="0" smtClean="0"/>
              <a:t>Tu peux maintenant voir la vidéo de son 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17423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20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et vous l’avez sorti du multivers </a:t>
            </a:r>
            <a:r>
              <a:rPr lang="fr-FR" b="1" dirty="0"/>
              <a:t>En </a:t>
            </a:r>
            <a:r>
              <a:rPr lang="fr-FR" b="1" dirty="0" err="1"/>
              <a:t>Mouv’ment</a:t>
            </a:r>
            <a:r>
              <a:rPr lang="fr-FR" b="1" dirty="0"/>
              <a:t>.</a:t>
            </a:r>
            <a:endParaRPr lang="fr-FR" b="1" dirty="0"/>
          </a:p>
          <a:p>
            <a:pPr indent="0" algn="ctr">
              <a:buNone/>
            </a:pPr>
            <a:r>
              <a:rPr lang="fr-FR" b="1" dirty="0"/>
              <a:t>Tu peux maintenant </a:t>
            </a:r>
            <a:r>
              <a:rPr lang="fr-FR" b="1" dirty="0" smtClean="0"/>
              <a:t>voir la vidéo de </a:t>
            </a:r>
            <a:r>
              <a:rPr lang="fr-FR" b="1" dirty="0"/>
              <a:t>son 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20806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15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et vous l’avez sorti du multivers </a:t>
            </a:r>
            <a:r>
              <a:rPr lang="fr-FR" b="1" dirty="0"/>
              <a:t>En </a:t>
            </a:r>
            <a:r>
              <a:rPr lang="fr-FR" b="1" dirty="0" err="1"/>
              <a:t>Mouv’ment</a:t>
            </a:r>
            <a:r>
              <a:rPr lang="fr-FR" b="1" dirty="0"/>
              <a:t>.</a:t>
            </a:r>
            <a:endParaRPr lang="fr-FR" b="1" dirty="0"/>
          </a:p>
          <a:p>
            <a:pPr indent="0" algn="ctr">
              <a:buNone/>
            </a:pPr>
            <a:r>
              <a:rPr lang="fr-FR" b="1" dirty="0"/>
              <a:t>Tu peux maintenant voir la vidéo </a:t>
            </a:r>
            <a:r>
              <a:rPr lang="fr-FR" b="1" dirty="0" smtClean="0"/>
              <a:t>de son </a:t>
            </a:r>
            <a:r>
              <a:rPr lang="fr-FR" b="1" dirty="0"/>
              <a:t>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19435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10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Merci d’avoir enquêté ! Avec les autres enquêteur, vous avez retrouvé Jo et vous l’avez sorti du multivers </a:t>
            </a:r>
            <a:r>
              <a:rPr lang="fr-FR" b="1" dirty="0"/>
              <a:t>En </a:t>
            </a:r>
            <a:r>
              <a:rPr lang="fr-FR" b="1" dirty="0" err="1"/>
              <a:t>Mouv’ment</a:t>
            </a:r>
            <a:r>
              <a:rPr lang="fr-FR" b="1" dirty="0"/>
              <a:t>.</a:t>
            </a:r>
            <a:endParaRPr lang="fr-FR" b="1" dirty="0"/>
          </a:p>
          <a:p>
            <a:pPr indent="0" algn="ctr">
              <a:buNone/>
            </a:pPr>
            <a:r>
              <a:rPr lang="fr-FR" b="1" dirty="0" smtClean="0"/>
              <a:t>Tu </a:t>
            </a:r>
            <a:r>
              <a:rPr lang="fr-FR" b="1" dirty="0"/>
              <a:t>peux maintenant voir la vidéo </a:t>
            </a:r>
            <a:r>
              <a:rPr lang="fr-FR" b="1" dirty="0" smtClean="0"/>
              <a:t>de son </a:t>
            </a:r>
            <a:r>
              <a:rPr lang="fr-FR" b="1" dirty="0"/>
              <a:t>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18985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5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 smtClean="0"/>
              <a:t>Merci d’avoir enquêté ! Avec les autres enquêteur, vous </a:t>
            </a:r>
            <a:r>
              <a:rPr lang="fr-FR" b="1" dirty="0"/>
              <a:t>avez retrouvé Jo </a:t>
            </a:r>
            <a:r>
              <a:rPr lang="fr-FR" b="1" dirty="0" smtClean="0"/>
              <a:t>et </a:t>
            </a:r>
            <a:r>
              <a:rPr lang="fr-FR" b="1" dirty="0"/>
              <a:t>vous l’avez sorti du multivers </a:t>
            </a:r>
            <a:r>
              <a:rPr lang="fr-FR" b="1" dirty="0"/>
              <a:t>En </a:t>
            </a:r>
            <a:r>
              <a:rPr lang="fr-FR" b="1" dirty="0" err="1"/>
              <a:t>Mouv’ment</a:t>
            </a:r>
            <a:r>
              <a:rPr lang="fr-FR" b="1" dirty="0"/>
              <a:t>.</a:t>
            </a:r>
            <a:endParaRPr lang="fr-FR" b="1" dirty="0"/>
          </a:p>
          <a:p>
            <a:pPr indent="0" algn="ctr">
              <a:buNone/>
            </a:pPr>
            <a:r>
              <a:rPr lang="fr-FR" b="1" dirty="0"/>
              <a:t>Tu peux maintenant </a:t>
            </a:r>
            <a:r>
              <a:rPr lang="fr-FR" b="1" dirty="0" smtClean="0"/>
              <a:t>voir </a:t>
            </a:r>
            <a:r>
              <a:rPr lang="fr-FR" b="1" dirty="0"/>
              <a:t>la </a:t>
            </a:r>
            <a:r>
              <a:rPr lang="fr-FR" b="1" dirty="0" smtClean="0"/>
              <a:t>vidéo de </a:t>
            </a:r>
            <a:r>
              <a:rPr lang="fr-FR" b="1" dirty="0"/>
              <a:t>son 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40387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hlinkClick r:id="rId3"/>
              </a:rPr>
              <a:t>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  <a:p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940152" y="5741252"/>
            <a:ext cx="216024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deuxième indice, </a:t>
            </a:r>
            <a:r>
              <a:rPr lang="fr-FR" sz="1400" dirty="0" smtClean="0">
                <a:hlinkClick r:id="rId4" action="ppaction://hlinksldjump"/>
              </a:rPr>
              <a:t>clique ici.</a:t>
            </a:r>
            <a:endParaRPr lang="fr-FR" sz="1400" dirty="0"/>
          </a:p>
        </p:txBody>
      </p:sp>
      <p:sp>
        <p:nvSpPr>
          <p:cNvPr id="8" name="Rectangle à coins arrondis 7">
            <a:hlinkClick r:id="rId2" action="ppaction://hlinksldjump"/>
          </p:cNvPr>
          <p:cNvSpPr/>
          <p:nvPr/>
        </p:nvSpPr>
        <p:spPr>
          <a:xfrm>
            <a:off x="1001688" y="5607904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</a:t>
            </a:r>
            <a:r>
              <a:rPr lang="fr-FR" sz="1050" baseline="30000" dirty="0" smtClean="0"/>
              <a:t>er</a:t>
            </a:r>
            <a:r>
              <a:rPr lang="fr-FR" sz="1050" dirty="0" smtClean="0"/>
              <a:t> indice</a:t>
            </a:r>
            <a:endParaRPr lang="fr-FR" dirty="0"/>
          </a:p>
        </p:txBody>
      </p:sp>
      <p:sp>
        <p:nvSpPr>
          <p:cNvPr id="16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fr-FR" u="sng" dirty="0" smtClean="0"/>
              <a:t> </a:t>
            </a:r>
            <a:endParaRPr lang="fr-FR" u="sng" dirty="0" smtClean="0"/>
          </a:p>
        </p:txBody>
      </p:sp>
      <p:sp>
        <p:nvSpPr>
          <p:cNvPr id="17" name="vidéo test">
            <a:hlinkClick r:id="rId2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du multivers !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1524000" y="2590800"/>
            <a:ext cx="6400800" cy="30480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-27432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Char char="v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Wingdings" pitchFamily="2" charset="2"/>
              <a:buNone/>
            </a:pPr>
            <a:r>
              <a:rPr lang="fr-FR" u="sng" dirty="0" smtClean="0"/>
              <a:t>Multivers à demi</a:t>
            </a:r>
            <a:endParaRPr lang="fr-FR" dirty="0" smtClean="0"/>
          </a:p>
          <a:p>
            <a:pPr indent="0">
              <a:buFont typeface="Wingdings" pitchFamily="2" charset="2"/>
              <a:buNone/>
            </a:pPr>
            <a:r>
              <a:rPr lang="fr-FR" u="sng" dirty="0" smtClean="0"/>
              <a:t>Enigme En </a:t>
            </a:r>
            <a:r>
              <a:rPr lang="fr-FR" u="sng" dirty="0" err="1" smtClean="0"/>
              <a:t>Mouv’ment</a:t>
            </a:r>
            <a:r>
              <a:rPr lang="fr-FR" u="sng" dirty="0" smtClean="0"/>
              <a:t>:</a:t>
            </a:r>
            <a:r>
              <a:rPr lang="fr-FR" dirty="0" smtClean="0"/>
              <a:t> Pour libérer </a:t>
            </a:r>
            <a:r>
              <a:rPr lang="fr-FR" b="1" dirty="0" smtClean="0"/>
              <a:t>la Pompe du </a:t>
            </a:r>
            <a:r>
              <a:rPr lang="fr-FR" b="1" dirty="0" err="1" smtClean="0"/>
              <a:t>Turfu</a:t>
            </a:r>
            <a:r>
              <a:rPr lang="fr-FR" dirty="0"/>
              <a:t>, regarde bien les gommettes sur le cadenas. </a:t>
            </a:r>
            <a:r>
              <a:rPr lang="fr-FR" dirty="0" smtClean="0"/>
              <a:t>Puis utilise les scotchs de couleur pour associer les chambres à air.</a:t>
            </a:r>
          </a:p>
          <a:p>
            <a:pPr indent="0">
              <a:buFont typeface="Wingdings" pitchFamily="2" charset="2"/>
              <a:buNone/>
            </a:pPr>
            <a:r>
              <a:rPr lang="fr-FR" u="sng" dirty="0" smtClean="0"/>
              <a:t>Défi En </a:t>
            </a:r>
            <a:r>
              <a:rPr lang="fr-FR" u="sng" dirty="0" err="1" smtClean="0"/>
              <a:t>Mouv’ment</a:t>
            </a:r>
            <a:r>
              <a:rPr lang="fr-FR" u="sng" dirty="0" smtClean="0"/>
              <a:t>:</a:t>
            </a:r>
            <a:r>
              <a:rPr lang="fr-FR" dirty="0" smtClean="0"/>
              <a:t> </a:t>
            </a:r>
            <a:r>
              <a:rPr lang="fr-FR" b="1" dirty="0" smtClean="0"/>
              <a:t>La course à demi </a:t>
            </a:r>
            <a:r>
              <a:rPr lang="fr-FR" dirty="0" smtClean="0"/>
              <a:t>: Reproduis le parcours de la course et réalise 3 tours à cloche-pied. Voici le texte et observe bien comment sont écris les mots: </a:t>
            </a:r>
          </a:p>
          <a:p>
            <a:pPr indent="0">
              <a:buFont typeface="Wingdings" pitchFamily="2" charset="2"/>
              <a:buNone/>
            </a:pPr>
            <a:r>
              <a:rPr lang="fr-FR" u="sng" dirty="0" smtClean="0"/>
              <a:t>Légende </a:t>
            </a:r>
            <a:r>
              <a:rPr lang="fr-FR" u="sng" dirty="0"/>
              <a:t>: </a:t>
            </a:r>
            <a:r>
              <a:rPr lang="fr-FR" dirty="0"/>
              <a:t>Il y a 2 </a:t>
            </a:r>
            <a:r>
              <a:rPr lang="fr-FR" b="1" dirty="0"/>
              <a:t>banques-Assurance</a:t>
            </a:r>
            <a:r>
              <a:rPr lang="fr-FR" dirty="0"/>
              <a:t> à </a:t>
            </a:r>
            <a:r>
              <a:rPr lang="fr-FR" dirty="0" err="1"/>
              <a:t>Bailleau</a:t>
            </a:r>
            <a:r>
              <a:rPr lang="fr-FR" dirty="0"/>
              <a:t> plutôt espacées. Le </a:t>
            </a:r>
            <a:r>
              <a:rPr lang="fr-FR" b="1" dirty="0"/>
              <a:t>Garage </a:t>
            </a:r>
            <a:r>
              <a:rPr lang="fr-FR" dirty="0"/>
              <a:t>Eric </a:t>
            </a:r>
            <a:r>
              <a:rPr lang="fr-FR" dirty="0" err="1"/>
              <a:t>Butteau</a:t>
            </a:r>
            <a:r>
              <a:rPr lang="fr-FR" dirty="0"/>
              <a:t> est dans la rue de </a:t>
            </a:r>
            <a:r>
              <a:rPr lang="fr-FR" dirty="0" err="1"/>
              <a:t>Meslay</a:t>
            </a:r>
            <a:r>
              <a:rPr lang="fr-FR" dirty="0"/>
              <a:t>-le-Grenet. </a:t>
            </a:r>
            <a:r>
              <a:rPr lang="fr-FR" dirty="0" smtClean="0"/>
              <a:t>Quand </a:t>
            </a:r>
            <a:r>
              <a:rPr lang="fr-FR" dirty="0"/>
              <a:t>il était plus jeune Jo a été dans </a:t>
            </a:r>
            <a:r>
              <a:rPr lang="fr-FR" b="1" dirty="0"/>
              <a:t>l’Ecole </a:t>
            </a:r>
            <a:r>
              <a:rPr lang="fr-FR" dirty="0"/>
              <a:t>maternelle puis dans l’école élémentaire. Plus grand, il allait à la </a:t>
            </a:r>
            <a:r>
              <a:rPr lang="fr-FR" b="1" dirty="0"/>
              <a:t>gare DE </a:t>
            </a:r>
            <a:r>
              <a:rPr lang="fr-FR" b="1" dirty="0" err="1"/>
              <a:t>bailleau</a:t>
            </a:r>
            <a:r>
              <a:rPr lang="fr-FR" b="1" dirty="0"/>
              <a:t> </a:t>
            </a:r>
            <a:r>
              <a:rPr lang="fr-FR" dirty="0"/>
              <a:t>pour se rendre au lycée. Il y a une seule </a:t>
            </a:r>
            <a:r>
              <a:rPr lang="fr-FR" b="1" dirty="0"/>
              <a:t>Mare</a:t>
            </a:r>
            <a:r>
              <a:rPr lang="fr-FR" dirty="0"/>
              <a:t>. </a:t>
            </a:r>
            <a:r>
              <a:rPr lang="fr-FR" dirty="0" smtClean="0"/>
              <a:t>Dans </a:t>
            </a:r>
            <a:r>
              <a:rPr lang="fr-FR" dirty="0"/>
              <a:t>ce village, il y a 3 </a:t>
            </a:r>
            <a:r>
              <a:rPr lang="fr-FR" b="1" dirty="0"/>
              <a:t>salles Communales</a:t>
            </a:r>
            <a:r>
              <a:rPr lang="fr-FR" dirty="0"/>
              <a:t>: la mairie, la bibliothèque et la salle des fêtes</a:t>
            </a:r>
            <a:r>
              <a:rPr lang="fr-FR" dirty="0" smtClean="0"/>
              <a:t>.</a:t>
            </a:r>
            <a:r>
              <a:rPr lang="fr-FR" u="sng" dirty="0" smtClean="0"/>
              <a:t> </a:t>
            </a:r>
            <a:endParaRPr lang="fr-FR" u="sng" dirty="0" smtClean="0"/>
          </a:p>
        </p:txBody>
      </p:sp>
    </p:spTree>
    <p:extLst>
      <p:ext uri="{BB962C8B-B14F-4D97-AF65-F5344CB8AC3E}">
        <p14:creationId xmlns:p14="http://schemas.microsoft.com/office/powerpoint/2010/main" val="22102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lien  page 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Vidéo de la 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321331" y="5589240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8100392" y="6381328"/>
            <a:ext cx="79208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2</a:t>
            </a:r>
            <a:r>
              <a:rPr lang="fr-FR" sz="1050" baseline="30000" dirty="0" smtClean="0"/>
              <a:t>ème</a:t>
            </a:r>
            <a:r>
              <a:rPr lang="fr-FR" sz="1050" dirty="0" smtClean="0"/>
              <a:t>  indice</a:t>
            </a:r>
            <a:endParaRPr lang="fr-FR" dirty="0"/>
          </a:p>
        </p:txBody>
      </p:sp>
      <p:sp>
        <p:nvSpPr>
          <p:cNvPr id="13" name="vidéo test">
            <a:hlinkClick r:id="rId2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du multivers !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Espace réservé du contenu 2"/>
          <p:cNvSpPr txBox="1">
            <a:spLocks noGrp="1"/>
          </p:cNvSpPr>
          <p:nvPr>
            <p:ph idx="1"/>
          </p:nvPr>
        </p:nvSpPr>
        <p:spPr>
          <a:xfrm>
            <a:off x="1371600" y="2438400"/>
            <a:ext cx="64008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-27432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Char char="v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Wingdings" pitchFamily="2" charset="2"/>
              <a:buNone/>
            </a:pPr>
            <a:r>
              <a:rPr lang="fr-FR" u="sng" dirty="0" smtClean="0"/>
              <a:t>Multivers à demi</a:t>
            </a:r>
            <a:endParaRPr lang="fr-FR" dirty="0" smtClean="0"/>
          </a:p>
          <a:p>
            <a:pPr indent="0">
              <a:buFont typeface="Wingdings" pitchFamily="2" charset="2"/>
              <a:buNone/>
            </a:pPr>
            <a:r>
              <a:rPr lang="fr-FR" u="sng" dirty="0" smtClean="0"/>
              <a:t>Enigme En </a:t>
            </a:r>
            <a:r>
              <a:rPr lang="fr-FR" u="sng" dirty="0" err="1" smtClean="0"/>
              <a:t>Mouv’ment</a:t>
            </a:r>
            <a:r>
              <a:rPr lang="fr-FR" u="sng" dirty="0" smtClean="0"/>
              <a:t>:</a:t>
            </a:r>
            <a:r>
              <a:rPr lang="fr-FR" dirty="0" smtClean="0"/>
              <a:t> Pour libérer </a:t>
            </a:r>
            <a:r>
              <a:rPr lang="fr-FR" b="1" dirty="0" smtClean="0"/>
              <a:t>la Pompe du </a:t>
            </a:r>
            <a:r>
              <a:rPr lang="fr-FR" b="1" dirty="0" err="1" smtClean="0"/>
              <a:t>Turfu</a:t>
            </a:r>
            <a:r>
              <a:rPr lang="fr-FR" dirty="0"/>
              <a:t>, regarde bien les gommettes sur le cadenas. </a:t>
            </a:r>
            <a:r>
              <a:rPr lang="fr-FR" dirty="0" smtClean="0"/>
              <a:t>Puis utilise les scotchs de couleur pour associer les chambres à air.</a:t>
            </a:r>
          </a:p>
          <a:p>
            <a:pPr indent="0">
              <a:buFont typeface="Wingdings" pitchFamily="2" charset="2"/>
              <a:buNone/>
            </a:pPr>
            <a:r>
              <a:rPr lang="fr-FR" u="sng" dirty="0" smtClean="0"/>
              <a:t>Défi En </a:t>
            </a:r>
            <a:r>
              <a:rPr lang="fr-FR" u="sng" dirty="0" err="1" smtClean="0"/>
              <a:t>Mouv’ment</a:t>
            </a:r>
            <a:r>
              <a:rPr lang="fr-FR" u="sng" dirty="0" smtClean="0"/>
              <a:t>:</a:t>
            </a:r>
            <a:r>
              <a:rPr lang="fr-FR" dirty="0" smtClean="0"/>
              <a:t> </a:t>
            </a:r>
            <a:r>
              <a:rPr lang="fr-FR" b="1" dirty="0" smtClean="0"/>
              <a:t>La course à demi </a:t>
            </a:r>
            <a:r>
              <a:rPr lang="fr-FR" dirty="0" smtClean="0"/>
              <a:t>: Reproduis le parcours de la course et réalise 3 tours à cloche-pied. Voici observe bien les majuscules de certains mots: </a:t>
            </a:r>
          </a:p>
          <a:p>
            <a:pPr indent="0">
              <a:buFont typeface="Wingdings" pitchFamily="2" charset="2"/>
              <a:buNone/>
            </a:pPr>
            <a:r>
              <a:rPr lang="fr-FR" u="sng" dirty="0" smtClean="0"/>
              <a:t>Légende </a:t>
            </a:r>
            <a:r>
              <a:rPr lang="fr-FR" u="sng" dirty="0"/>
              <a:t>:</a:t>
            </a:r>
            <a:r>
              <a:rPr lang="fr-FR" dirty="0"/>
              <a:t> Il y a 2 </a:t>
            </a:r>
            <a:r>
              <a:rPr lang="fr-FR" b="1" dirty="0"/>
              <a:t>banques-Assurance</a:t>
            </a:r>
            <a:r>
              <a:rPr lang="fr-FR" dirty="0"/>
              <a:t> à </a:t>
            </a:r>
            <a:r>
              <a:rPr lang="fr-FR" dirty="0" err="1"/>
              <a:t>Bailleau</a:t>
            </a:r>
            <a:r>
              <a:rPr lang="fr-FR" dirty="0"/>
              <a:t> plutôt espacées. Le </a:t>
            </a:r>
            <a:r>
              <a:rPr lang="fr-FR" b="1" dirty="0"/>
              <a:t>Garage </a:t>
            </a:r>
            <a:r>
              <a:rPr lang="fr-FR" dirty="0"/>
              <a:t>Eric </a:t>
            </a:r>
            <a:r>
              <a:rPr lang="fr-FR" dirty="0" err="1"/>
              <a:t>Butteau</a:t>
            </a:r>
            <a:r>
              <a:rPr lang="fr-FR" dirty="0"/>
              <a:t> est dans la rue de </a:t>
            </a:r>
            <a:r>
              <a:rPr lang="fr-FR" dirty="0" err="1"/>
              <a:t>Meslay</a:t>
            </a:r>
            <a:r>
              <a:rPr lang="fr-FR" dirty="0"/>
              <a:t>-le-Grenet. </a:t>
            </a:r>
            <a:r>
              <a:rPr lang="fr-FR" dirty="0" smtClean="0"/>
              <a:t>Quand </a:t>
            </a:r>
            <a:r>
              <a:rPr lang="fr-FR" dirty="0"/>
              <a:t>il était plus jeune Jo a été dans </a:t>
            </a:r>
            <a:r>
              <a:rPr lang="fr-FR" b="1" dirty="0"/>
              <a:t>l’Ecole </a:t>
            </a:r>
            <a:r>
              <a:rPr lang="fr-FR" dirty="0"/>
              <a:t>maternelle puis dans l’école élémentaire. Plus grand, il allait à la </a:t>
            </a:r>
            <a:r>
              <a:rPr lang="fr-FR" b="1" dirty="0"/>
              <a:t>gare DE </a:t>
            </a:r>
            <a:r>
              <a:rPr lang="fr-FR" b="1" dirty="0" err="1"/>
              <a:t>bailleau</a:t>
            </a:r>
            <a:r>
              <a:rPr lang="fr-FR" b="1" dirty="0"/>
              <a:t> </a:t>
            </a:r>
            <a:r>
              <a:rPr lang="fr-FR" dirty="0"/>
              <a:t>pour se rendre au lycée. Il y a une seule </a:t>
            </a:r>
            <a:r>
              <a:rPr lang="fr-FR" b="1" dirty="0"/>
              <a:t>Mare</a:t>
            </a:r>
            <a:r>
              <a:rPr lang="fr-FR" dirty="0"/>
              <a:t>. </a:t>
            </a:r>
            <a:r>
              <a:rPr lang="fr-FR" dirty="0" smtClean="0"/>
              <a:t>Dans </a:t>
            </a:r>
            <a:r>
              <a:rPr lang="fr-FR" dirty="0"/>
              <a:t>ce village, il y a 3 </a:t>
            </a:r>
            <a:r>
              <a:rPr lang="fr-FR" b="1" dirty="0"/>
              <a:t>salles Communales</a:t>
            </a:r>
            <a:r>
              <a:rPr lang="fr-FR" dirty="0"/>
              <a:t>: la mairie, la bibliothèque et la salle des fêtes</a:t>
            </a:r>
            <a:r>
              <a:rPr lang="fr-FR" dirty="0" smtClean="0"/>
              <a:t>.</a:t>
            </a:r>
            <a:r>
              <a:rPr lang="fr-FR" u="sng" dirty="0" smtClean="0"/>
              <a:t> </a:t>
            </a:r>
            <a:endParaRPr lang="fr-FR" u="sng" dirty="0" smtClean="0"/>
          </a:p>
        </p:txBody>
      </p:sp>
    </p:spTree>
    <p:extLst>
      <p:ext uri="{BB962C8B-B14F-4D97-AF65-F5344CB8AC3E}">
        <p14:creationId xmlns:p14="http://schemas.microsoft.com/office/powerpoint/2010/main" val="288347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/>
              <a:t>J</a:t>
            </a:r>
            <a:r>
              <a:rPr lang="fr-FR" sz="2200" dirty="0" smtClean="0"/>
              <a:t>o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584776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</a:t>
            </a:r>
            <a:r>
              <a:rPr lang="fr-FR" u="sng" dirty="0" smtClean="0"/>
              <a:t>En </a:t>
            </a:r>
            <a:r>
              <a:rPr lang="fr-FR" u="sng" dirty="0" err="1" smtClean="0"/>
              <a:t>Mouv’ment</a:t>
            </a:r>
            <a:r>
              <a:rPr lang="fr-FR" u="sng" dirty="0" smtClean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A- </a:t>
            </a:r>
            <a:r>
              <a:rPr lang="fr-FR" dirty="0" smtClean="0"/>
              <a:t>Quelle distance Jo a couru après avoir abimé la voiture 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3863340" y="3558339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 km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1708468" y="3555288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 km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1708468" y="4617132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6km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8352420" y="6381328"/>
            <a:ext cx="54006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</a:t>
            </a:r>
            <a:endParaRPr lang="fr-FR" dirty="0"/>
          </a:p>
        </p:txBody>
      </p:sp>
      <p:sp>
        <p:nvSpPr>
          <p:cNvPr id="13" name="A"/>
          <p:cNvSpPr/>
          <p:nvPr/>
        </p:nvSpPr>
        <p:spPr>
          <a:xfrm>
            <a:off x="6028948" y="3544803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5 km</a:t>
            </a:r>
            <a:endParaRPr lang="fr-FR" b="1" dirty="0"/>
          </a:p>
        </p:txBody>
      </p:sp>
      <p:sp>
        <p:nvSpPr>
          <p:cNvPr id="14" name="A"/>
          <p:cNvSpPr/>
          <p:nvPr/>
        </p:nvSpPr>
        <p:spPr>
          <a:xfrm>
            <a:off x="6028948" y="4525516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10 km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3035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  <p:bldP spid="11" grpId="1" animBg="1"/>
      <p:bldP spid="11" grpId="2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</a:t>
            </a:r>
            <a:r>
              <a:rPr lang="fr-FR" u="sng" dirty="0" smtClean="0"/>
              <a:t>En </a:t>
            </a:r>
            <a:r>
              <a:rPr lang="fr-FR" u="sng" dirty="0" err="1" smtClean="0"/>
              <a:t>Mouv’ment</a:t>
            </a:r>
            <a:r>
              <a:rPr lang="fr-FR" u="sng" dirty="0" smtClean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Quelle case a eu l’accident et quel est le nom de l’hameau de Jo?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ssiArB</a:t>
            </a: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3863340" y="3558339"/>
            <a:ext cx="16447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</a:t>
            </a:r>
          </a:p>
          <a:p>
            <a:pPr algn="ctr"/>
            <a:r>
              <a:rPr lang="fr-FR" sz="1600" b="1" dirty="0" smtClean="0"/>
              <a:t>Le Lac de Mage</a:t>
            </a:r>
            <a:endParaRPr lang="fr-FR" sz="1600" b="1" dirty="0"/>
          </a:p>
        </p:txBody>
      </p:sp>
      <p:sp>
        <p:nvSpPr>
          <p:cNvPr id="15" name="B"/>
          <p:cNvSpPr/>
          <p:nvPr/>
        </p:nvSpPr>
        <p:spPr>
          <a:xfrm>
            <a:off x="1331640" y="3555288"/>
            <a:ext cx="18002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 </a:t>
            </a:r>
            <a:r>
              <a:rPr lang="fr-FR" sz="1400" b="1" dirty="0" smtClean="0"/>
              <a:t>La mare de Marge</a:t>
            </a:r>
            <a:endParaRPr lang="fr-FR" sz="1400" b="1" dirty="0"/>
          </a:p>
        </p:txBody>
      </p:sp>
      <p:sp>
        <p:nvSpPr>
          <p:cNvPr id="16" name="C"/>
          <p:cNvSpPr/>
          <p:nvPr/>
        </p:nvSpPr>
        <p:spPr>
          <a:xfrm>
            <a:off x="1331640" y="4617132"/>
            <a:ext cx="18002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G1 </a:t>
            </a:r>
          </a:p>
          <a:p>
            <a:pPr algn="ctr"/>
            <a:r>
              <a:rPr lang="fr-FR" b="1" dirty="0" smtClean="0"/>
              <a:t>Le lac de Mage</a:t>
            </a:r>
            <a:endParaRPr lang="fr-FR" b="1" dirty="0"/>
          </a:p>
        </p:txBody>
      </p:sp>
      <p:sp>
        <p:nvSpPr>
          <p:cNvPr id="17" name="A"/>
          <p:cNvSpPr/>
          <p:nvPr/>
        </p:nvSpPr>
        <p:spPr>
          <a:xfrm>
            <a:off x="6028948" y="3544803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Hauteville</a:t>
            </a:r>
            <a:endParaRPr lang="fr-FR" b="1" dirty="0"/>
          </a:p>
        </p:txBody>
      </p:sp>
      <p:sp>
        <p:nvSpPr>
          <p:cNvPr id="18" name="A"/>
          <p:cNvSpPr/>
          <p:nvPr/>
        </p:nvSpPr>
        <p:spPr>
          <a:xfrm>
            <a:off x="6028948" y="4525516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G1 La mare de Marge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0132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1" grpId="1" animBg="1"/>
      <p:bldP spid="11" grpId="2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En </a:t>
            </a:r>
            <a:r>
              <a:rPr lang="fr-FR" u="sng" dirty="0" err="1"/>
              <a:t>Mouv’ment</a:t>
            </a:r>
            <a:r>
              <a:rPr lang="fr-FR" u="sng" dirty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Quelle case a eu l’accident et quel est le nom de l’hameau de Jo? </a:t>
            </a:r>
          </a:p>
          <a:p>
            <a:pPr indent="0" algn="ctr">
              <a:buNone/>
            </a:pPr>
            <a:r>
              <a:rPr lang="fr-FR" dirty="0" smtClean="0"/>
              <a:t>? </a:t>
            </a:r>
            <a:endParaRPr lang="fr-FR" dirty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ssiAeB</a:t>
            </a:r>
            <a:endParaRPr lang="fr-FR" dirty="0"/>
          </a:p>
        </p:txBody>
      </p:sp>
      <p:sp>
        <p:nvSpPr>
          <p:cNvPr id="18" name="A"/>
          <p:cNvSpPr/>
          <p:nvPr/>
        </p:nvSpPr>
        <p:spPr>
          <a:xfrm>
            <a:off x="3863340" y="3558339"/>
            <a:ext cx="16447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</a:t>
            </a:r>
          </a:p>
          <a:p>
            <a:pPr algn="ctr"/>
            <a:r>
              <a:rPr lang="fr-FR" sz="1600" b="1" dirty="0" smtClean="0"/>
              <a:t>Le Lac de Mage</a:t>
            </a:r>
            <a:endParaRPr lang="fr-FR" sz="1600" b="1" dirty="0"/>
          </a:p>
        </p:txBody>
      </p:sp>
      <p:sp>
        <p:nvSpPr>
          <p:cNvPr id="19" name="B"/>
          <p:cNvSpPr/>
          <p:nvPr/>
        </p:nvSpPr>
        <p:spPr>
          <a:xfrm>
            <a:off x="1331640" y="3555288"/>
            <a:ext cx="18002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 </a:t>
            </a:r>
            <a:r>
              <a:rPr lang="fr-FR" sz="1400" b="1" dirty="0" smtClean="0"/>
              <a:t>La mare de Marge</a:t>
            </a:r>
            <a:endParaRPr lang="fr-FR" sz="1400" b="1" dirty="0"/>
          </a:p>
        </p:txBody>
      </p:sp>
      <p:sp>
        <p:nvSpPr>
          <p:cNvPr id="20" name="C"/>
          <p:cNvSpPr/>
          <p:nvPr/>
        </p:nvSpPr>
        <p:spPr>
          <a:xfrm>
            <a:off x="1331640" y="4617132"/>
            <a:ext cx="18002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G1 </a:t>
            </a:r>
          </a:p>
          <a:p>
            <a:pPr algn="ctr"/>
            <a:r>
              <a:rPr lang="fr-FR" b="1" dirty="0" smtClean="0"/>
              <a:t>Le lac de Mage</a:t>
            </a:r>
            <a:endParaRPr lang="fr-FR" b="1" dirty="0"/>
          </a:p>
        </p:txBody>
      </p:sp>
      <p:sp>
        <p:nvSpPr>
          <p:cNvPr id="21" name="A"/>
          <p:cNvSpPr/>
          <p:nvPr/>
        </p:nvSpPr>
        <p:spPr>
          <a:xfrm>
            <a:off x="6028948" y="3544803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Hauteville</a:t>
            </a:r>
            <a:endParaRPr lang="fr-FR" b="1" dirty="0"/>
          </a:p>
        </p:txBody>
      </p:sp>
      <p:sp>
        <p:nvSpPr>
          <p:cNvPr id="22" name="A"/>
          <p:cNvSpPr/>
          <p:nvPr/>
        </p:nvSpPr>
        <p:spPr>
          <a:xfrm>
            <a:off x="6028948" y="4525516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G1 La mare de Marge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9024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1" grpId="1" animBg="1"/>
      <p:bldP spid="11" grpId="2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>
          <a:xfrm>
            <a:off x="1371600" y="2438400"/>
            <a:ext cx="6584776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27432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Char char="v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fr-FR" u="sng" dirty="0"/>
              <a:t>Multivers En </a:t>
            </a:r>
            <a:r>
              <a:rPr lang="fr-FR" u="sng" dirty="0" err="1"/>
              <a:t>Mouv’ment</a:t>
            </a:r>
            <a:r>
              <a:rPr lang="fr-FR" u="sng" dirty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A- Quelle distance Jo a couru après avoir abimé la voiture ?</a:t>
            </a:r>
          </a:p>
          <a:p>
            <a:pPr indent="0" algn="ctr">
              <a:buFont typeface="Wingdings" pitchFamily="2" charset="2"/>
              <a:buNone/>
            </a:pPr>
            <a:endParaRPr lang="fr-FR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1iA</a:t>
            </a:r>
            <a:endParaRPr lang="fr-FR" dirty="0"/>
          </a:p>
        </p:txBody>
      </p:sp>
      <p:sp>
        <p:nvSpPr>
          <p:cNvPr id="15" name="A"/>
          <p:cNvSpPr/>
          <p:nvPr/>
        </p:nvSpPr>
        <p:spPr>
          <a:xfrm>
            <a:off x="3863340" y="3558339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 km</a:t>
            </a:r>
            <a:endParaRPr lang="fr-FR" b="1" dirty="0"/>
          </a:p>
        </p:txBody>
      </p:sp>
      <p:sp>
        <p:nvSpPr>
          <p:cNvPr id="16" name="B"/>
          <p:cNvSpPr/>
          <p:nvPr/>
        </p:nvSpPr>
        <p:spPr>
          <a:xfrm>
            <a:off x="1708468" y="3555288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 km</a:t>
            </a:r>
            <a:endParaRPr lang="fr-FR" b="1" dirty="0"/>
          </a:p>
        </p:txBody>
      </p:sp>
      <p:sp>
        <p:nvSpPr>
          <p:cNvPr id="17" name="C"/>
          <p:cNvSpPr/>
          <p:nvPr/>
        </p:nvSpPr>
        <p:spPr>
          <a:xfrm>
            <a:off x="1708468" y="4617132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6km</a:t>
            </a:r>
            <a:endParaRPr lang="fr-FR" b="1" dirty="0"/>
          </a:p>
        </p:txBody>
      </p:sp>
      <p:sp>
        <p:nvSpPr>
          <p:cNvPr id="18" name="A"/>
          <p:cNvSpPr/>
          <p:nvPr/>
        </p:nvSpPr>
        <p:spPr>
          <a:xfrm>
            <a:off x="6028948" y="3544803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5 km</a:t>
            </a:r>
            <a:endParaRPr lang="fr-FR" b="1" dirty="0"/>
          </a:p>
        </p:txBody>
      </p:sp>
      <p:sp>
        <p:nvSpPr>
          <p:cNvPr id="26" name="A"/>
          <p:cNvSpPr/>
          <p:nvPr/>
        </p:nvSpPr>
        <p:spPr>
          <a:xfrm>
            <a:off x="6028948" y="4525516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10 km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4291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1" grpId="1" animBg="1"/>
      <p:bldP spid="11" grpId="2" animBg="1"/>
      <p:bldP spid="15" grpId="0" animBg="1"/>
      <p:bldP spid="16" grpId="0" animBg="1"/>
      <p:bldP spid="17" grpId="0" animBg="1"/>
      <p:bldP spid="18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En </a:t>
            </a:r>
            <a:r>
              <a:rPr lang="fr-FR" u="sng" dirty="0" err="1"/>
              <a:t>Mouv’ment</a:t>
            </a:r>
            <a:r>
              <a:rPr lang="fr-FR" u="sng" dirty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Quelle case a eu l’accident et quel est le nom de l’hameau de Jo?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H4  </a:t>
            </a:r>
            <a:r>
              <a:rPr lang="fr-FR" sz="1400" b="1" dirty="0"/>
              <a:t>La mare de Marge</a:t>
            </a:r>
            <a:endParaRPr lang="fr-FR" sz="1400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3285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</a:t>
            </a:r>
            <a:r>
              <a:rPr lang="fr-FR" b="1" dirty="0" err="1" smtClean="0"/>
              <a:t>Hautville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H4  </a:t>
            </a:r>
            <a:r>
              <a:rPr lang="fr-FR" b="1" dirty="0" smtClean="0"/>
              <a:t>Le lac de Mage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025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4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5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En </a:t>
            </a:r>
            <a:r>
              <a:rPr lang="fr-FR" u="sng" dirty="0" err="1"/>
              <a:t>Mouv’ment</a:t>
            </a:r>
            <a:r>
              <a:rPr lang="fr-FR" u="sng" dirty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Quelle case a eu l’accident et quel est le nom de l’hameau de Jo?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H4  La mare de Marge</a:t>
            </a:r>
            <a:endParaRPr lang="fr-FR" sz="1400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3285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Hauteville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Le lac de Mage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965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4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5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9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584776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En </a:t>
            </a:r>
            <a:r>
              <a:rPr lang="fr-FR" u="sng" dirty="0" err="1"/>
              <a:t>Mouv’ment</a:t>
            </a:r>
            <a:r>
              <a:rPr lang="fr-FR" u="sng" dirty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A- Quelle distance Jo a couru après avoir abimé la voiture ?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/>
              <a:t>2</a:t>
            </a:r>
            <a:r>
              <a:rPr lang="fr-FR" sz="1050" dirty="0" smtClean="0"/>
              <a:t>iA</a:t>
            </a: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3863340" y="3558339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 km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1708468" y="3555288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 km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1708468" y="4617132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6km</a:t>
            </a:r>
            <a:endParaRPr lang="fr-FR" b="1" dirty="0"/>
          </a:p>
        </p:txBody>
      </p:sp>
      <p:sp>
        <p:nvSpPr>
          <p:cNvPr id="17" name="A"/>
          <p:cNvSpPr/>
          <p:nvPr/>
        </p:nvSpPr>
        <p:spPr>
          <a:xfrm>
            <a:off x="6028948" y="3544803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5 km</a:t>
            </a:r>
            <a:endParaRPr lang="fr-FR" b="1" dirty="0"/>
          </a:p>
        </p:txBody>
      </p:sp>
      <p:sp>
        <p:nvSpPr>
          <p:cNvPr id="18" name="A"/>
          <p:cNvSpPr/>
          <p:nvPr/>
        </p:nvSpPr>
        <p:spPr>
          <a:xfrm>
            <a:off x="6028948" y="4525516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10 km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99676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1" grpId="1" animBg="1"/>
      <p:bldP spid="11" grpId="2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En </a:t>
            </a:r>
            <a:r>
              <a:rPr lang="fr-FR" u="sng" dirty="0" err="1"/>
              <a:t>Mouv’ment</a:t>
            </a:r>
            <a:r>
              <a:rPr lang="fr-FR" u="sng" dirty="0"/>
              <a:t>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Quelle case a eu l’accident et quel est le nom de l’hameau de Jo?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H4  </a:t>
            </a:r>
            <a:r>
              <a:rPr lang="fr-FR" sz="1400" b="1" dirty="0"/>
              <a:t>La mare de Marge</a:t>
            </a:r>
            <a:endParaRPr lang="fr-FR" sz="1400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3285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Hauteville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H4 Le lac de Mage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/>
              <a:t>2</a:t>
            </a:r>
            <a:r>
              <a:rPr lang="fr-FR" sz="1050" dirty="0" smtClean="0"/>
              <a:t>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02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Cravate noir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8626</TotalTime>
  <Words>1218</Words>
  <Application>Microsoft Office PowerPoint</Application>
  <PresentationFormat>Affichage à l'écran (4:3)</PresentationFormat>
  <Paragraphs>177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Couture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Enquête multivers : où est jo ??</dc:title>
  <dc:creator>Mickael Bouchet</dc:creator>
  <cp:lastModifiedBy>Mickael Bouchet</cp:lastModifiedBy>
  <cp:revision>62</cp:revision>
  <dcterms:created xsi:type="dcterms:W3CDTF">2026-06-11T19:10:31Z</dcterms:created>
  <dcterms:modified xsi:type="dcterms:W3CDTF">2026-06-24T19:31:38Z</dcterms:modified>
</cp:coreProperties>
</file>