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9"/>
  </p:handoutMasterIdLst>
  <p:sldIdLst>
    <p:sldId id="259" r:id="rId2"/>
    <p:sldId id="263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66" r:id="rId12"/>
    <p:sldId id="276" r:id="rId13"/>
    <p:sldId id="277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7" autoAdjust="0"/>
    <p:restoredTop sz="94614" autoAdjust="0"/>
  </p:normalViewPr>
  <p:slideViewPr>
    <p:cSldViewPr>
      <p:cViewPr>
        <p:scale>
          <a:sx n="80" d="100"/>
          <a:sy n="80" d="100"/>
        </p:scale>
        <p:origin x="-1003" y="-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187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BB059-2CF3-41A0-B0D5-F13F2B783633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41DAD-72CD-4E8E-97EA-5B0857924F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916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3B64B27-AC33-4719-8D35-F124F61DB99C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EBF3307-EAF7-48AA-8FE8-C266034EB73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 userDrawn="1"/>
        </p:nvSpPr>
        <p:spPr>
          <a:xfrm>
            <a:off x="1371600" y="1268760"/>
            <a:ext cx="6400800" cy="43204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 cap="all" spc="3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200" smtClean="0"/>
              <a:t>Enquête multivers : où est jo ??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7" Type="http://schemas.openxmlformats.org/officeDocument/2006/relationships/hyperlink" Target="https://youtu.be/-gen3Xcb060" TargetMode="External"/><Relationship Id="rId2" Type="http://schemas.openxmlformats.org/officeDocument/2006/relationships/hyperlink" Target="https://youtu.be/c2Dh0gk3Fi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SpvJCJWvbNI" TargetMode="External"/><Relationship Id="rId5" Type="http://schemas.openxmlformats.org/officeDocument/2006/relationships/slide" Target="slide5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9.xml"/><Relationship Id="rId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Dh0gk3Fi0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-gen3Xcb060" TargetMode="External"/><Relationship Id="rId5" Type="http://schemas.openxmlformats.org/officeDocument/2006/relationships/hyperlink" Target="https://youtu.be/SpvJCJWvbNI" TargetMode="Externa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2Dh0gk3Fi0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-gen3Xcb060" TargetMode="External"/><Relationship Id="rId5" Type="http://schemas.openxmlformats.org/officeDocument/2006/relationships/hyperlink" Target="https://youtu.be/SpvJCJWvbNI" TargetMode="External"/><Relationship Id="rId4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slide" Target="slide9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9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9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9.xml"/><Relationship Id="rId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Desktop/Sauvegarde%20disque%20dur%20&#233;cole%20juillet%202025/Hurlubarbus/Murder%20multivers/Vid&#233;os/MICKA%20TOUT%20VA%20MAL%20V1.mov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9.xml"/><Relationship Id="rId4" Type="http://schemas.openxmlformats.org/officeDocument/2006/relationships/slide" Target="slid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smtClean="0"/>
              <a:t>Jo </a:t>
            </a:r>
            <a:r>
              <a:rPr lang="fr-FR" sz="2200" dirty="0" smtClean="0"/>
              <a:t>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indent="0" algn="ctr">
              <a:buNone/>
            </a:pPr>
            <a:r>
              <a:rPr lang="fr-FR" u="sng" dirty="0" smtClean="0"/>
              <a:t>Multivers </a:t>
            </a:r>
            <a:r>
              <a:rPr lang="fr-FR" u="sng" dirty="0" smtClean="0"/>
              <a:t>Cuisine</a:t>
            </a:r>
            <a:endParaRPr lang="fr-FR" dirty="0" smtClean="0"/>
          </a:p>
          <a:p>
            <a:pPr indent="0" algn="ctr">
              <a:buNone/>
            </a:pPr>
            <a:r>
              <a:rPr lang="fr-FR" sz="1600" dirty="0" smtClean="0"/>
              <a:t>Afin de retrouver Jo, il va falloir réussir l’énigme et le défi suivant. </a:t>
            </a:r>
          </a:p>
          <a:p>
            <a:pPr indent="0">
              <a:buNone/>
            </a:pPr>
            <a:r>
              <a:rPr lang="fr-FR" u="sng" dirty="0"/>
              <a:t>Enigme </a:t>
            </a:r>
            <a:r>
              <a:rPr lang="fr-FR" u="sng" dirty="0" smtClean="0"/>
              <a:t>Cuisine :</a:t>
            </a:r>
            <a:r>
              <a:rPr lang="fr-FR" dirty="0" smtClean="0"/>
              <a:t> </a:t>
            </a:r>
            <a:r>
              <a:rPr lang="fr-FR" b="1" dirty="0" smtClean="0"/>
              <a:t>La boîte à énigme : </a:t>
            </a:r>
            <a:r>
              <a:rPr lang="fr-FR" dirty="0" smtClean="0"/>
              <a:t>D’après les informations récoltées sur la boîte et la lettre, quel est le poids total d’ingrédients nécessaires à Jo pour toutes les personnes sur le tableau-photo de famille ? </a:t>
            </a:r>
            <a:endParaRPr lang="fr-FR" dirty="0" smtClean="0"/>
          </a:p>
          <a:p>
            <a:pPr indent="0">
              <a:buNone/>
            </a:pPr>
            <a:r>
              <a:rPr lang="fr-FR" u="sng" dirty="0" smtClean="0"/>
              <a:t>Défi </a:t>
            </a:r>
            <a:r>
              <a:rPr lang="fr-FR" u="sng" dirty="0" smtClean="0"/>
              <a:t>Jeux </a:t>
            </a:r>
            <a:r>
              <a:rPr lang="fr-FR" u="sng" dirty="0" smtClean="0"/>
              <a:t>Cuisine: </a:t>
            </a:r>
            <a:r>
              <a:rPr lang="fr-FR" b="1" dirty="0"/>
              <a:t>La course des cuillères </a:t>
            </a:r>
            <a:r>
              <a:rPr lang="fr-FR" dirty="0"/>
              <a:t>: reproduis le </a:t>
            </a:r>
            <a:r>
              <a:rPr lang="fr-FR" dirty="0" smtClean="0"/>
              <a:t>parcours de la course et dis-moi combien de cuillères peut-on mettre bout à bout pour faire tout le circuit ? </a:t>
            </a:r>
            <a:endParaRPr lang="fr-FR" dirty="0"/>
          </a:p>
          <a:p>
            <a:pPr indent="0">
              <a:buNone/>
            </a:pPr>
            <a:r>
              <a:rPr lang="fr-FR" u="sng" dirty="0" smtClean="0"/>
              <a:t> </a:t>
            </a:r>
            <a:endParaRPr lang="fr-FR" u="sng" dirty="0" smtClean="0"/>
          </a:p>
        </p:txBody>
      </p:sp>
      <p:sp>
        <p:nvSpPr>
          <p:cNvPr id="4" name="Vidéo disparition"/>
          <p:cNvSpPr txBox="1"/>
          <p:nvPr/>
        </p:nvSpPr>
        <p:spPr>
          <a:xfrm>
            <a:off x="5004048" y="177281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hlinkClick r:id="rId2"/>
              </a:rPr>
              <a:t>disparition (si besoin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56176" y="521003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premier indice, </a:t>
            </a:r>
            <a:r>
              <a:rPr lang="fr-FR" sz="1400" dirty="0" smtClean="0">
                <a:hlinkClick r:id="rId3" action="ppaction://hlinksldjump"/>
              </a:rPr>
              <a:t>clique ici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259632" y="501317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0" name="vidéo test">
            <a:hlinkClick r:id="rId5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multivers !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7"/>
              </a:rPr>
              <a:t>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4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Cuisine: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Combien peut-on mettre de cuillères bout à bout sur le circuit 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22 cuillères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3285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 </a:t>
            </a:r>
            <a:r>
              <a:rPr lang="fr-FR" b="1" dirty="0"/>
              <a:t>cuillères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25 cuillères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2</a:t>
            </a:r>
            <a:r>
              <a:rPr lang="fr-FR" sz="1050" dirty="0" smtClean="0"/>
              <a:t>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196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 smtClean="0"/>
              <a:t>Voici ton score </a:t>
            </a:r>
            <a:r>
              <a:rPr lang="fr-FR" u="sng" dirty="0" smtClean="0"/>
              <a:t>: </a:t>
            </a:r>
          </a:p>
          <a:p>
            <a:pPr indent="0" algn="ctr">
              <a:buNone/>
            </a:pPr>
            <a:r>
              <a:rPr lang="fr-FR" b="1" dirty="0" smtClean="0"/>
              <a:t>25 points </a:t>
            </a:r>
            <a:r>
              <a:rPr lang="fr-FR" dirty="0" smtClean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 smtClean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</a:t>
            </a:r>
            <a:r>
              <a:rPr lang="fr-FR" b="1" dirty="0" smtClean="0"/>
              <a:t>t vous l’avez sorti du multivers Cuisine.</a:t>
            </a:r>
          </a:p>
          <a:p>
            <a:pPr indent="0" algn="ctr">
              <a:buNone/>
            </a:pPr>
            <a:r>
              <a:rPr lang="fr-FR" b="1" dirty="0" smtClean="0"/>
              <a:t>Tu peux maintenant voir la vidéo de son histoire alternative. </a:t>
            </a:r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17423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20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et vous l’avez sorti du multivers Cuisine</a:t>
            </a:r>
            <a:r>
              <a:rPr lang="fr-FR" b="1" dirty="0" smtClean="0"/>
              <a:t>.</a:t>
            </a:r>
            <a:endParaRPr lang="fr-FR" b="1" dirty="0"/>
          </a:p>
          <a:p>
            <a:pPr indent="0" algn="ctr">
              <a:buNone/>
            </a:pPr>
            <a:r>
              <a:rPr lang="fr-FR" b="1" dirty="0"/>
              <a:t>Tu peux maintenant </a:t>
            </a:r>
            <a:r>
              <a:rPr lang="fr-FR" b="1" dirty="0" smtClean="0"/>
              <a:t>voir la vidéo de </a:t>
            </a:r>
            <a:r>
              <a:rPr lang="fr-FR" b="1" dirty="0"/>
              <a:t>son 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20806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15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Bravo ! Vous avez retrouvé Jo </a:t>
            </a:r>
          </a:p>
          <a:p>
            <a:pPr indent="0" algn="ctr">
              <a:buNone/>
            </a:pPr>
            <a:r>
              <a:rPr lang="fr-FR" b="1" dirty="0"/>
              <a:t>et vous l’avez sorti du multivers Cuisine</a:t>
            </a:r>
            <a:r>
              <a:rPr lang="fr-FR" b="1" dirty="0" smtClean="0"/>
              <a:t>.</a:t>
            </a:r>
            <a:endParaRPr lang="fr-FR" b="1" dirty="0"/>
          </a:p>
          <a:p>
            <a:pPr indent="0" algn="ctr">
              <a:buNone/>
            </a:pPr>
            <a:r>
              <a:rPr lang="fr-FR" b="1" dirty="0"/>
              <a:t>Tu peux maintenant voir la vidéo </a:t>
            </a:r>
            <a:r>
              <a:rPr lang="fr-FR" b="1" dirty="0" smtClean="0"/>
              <a:t>de son </a:t>
            </a:r>
            <a:r>
              <a:rPr lang="fr-FR" b="1" dirty="0"/>
              <a:t>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19435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10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/>
              <a:t>Merci d’avoir enquêté ! Avec les autres enquêteur, vous avez retrouvé Jo et vous l’avez sorti du multivers Cuisine</a:t>
            </a:r>
            <a:r>
              <a:rPr lang="fr-FR" b="1" dirty="0" smtClean="0"/>
              <a:t>.</a:t>
            </a:r>
            <a:endParaRPr lang="fr-FR" b="1" dirty="0"/>
          </a:p>
          <a:p>
            <a:pPr indent="0" algn="ctr">
              <a:buNone/>
            </a:pPr>
            <a:r>
              <a:rPr lang="fr-FR" b="1" dirty="0" smtClean="0"/>
              <a:t>Tu </a:t>
            </a:r>
            <a:r>
              <a:rPr lang="fr-FR" b="1" dirty="0"/>
              <a:t>peux maintenant voir la vidéo </a:t>
            </a:r>
            <a:r>
              <a:rPr lang="fr-FR" b="1" dirty="0" smtClean="0"/>
              <a:t>de son </a:t>
            </a:r>
            <a:r>
              <a:rPr lang="fr-FR" b="1" dirty="0"/>
              <a:t>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18985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fr-FR" u="sng" dirty="0"/>
              <a:t>Voici ton score : </a:t>
            </a:r>
          </a:p>
          <a:p>
            <a:pPr indent="0" algn="ctr">
              <a:buNone/>
            </a:pPr>
            <a:r>
              <a:rPr lang="fr-FR" b="1" dirty="0" smtClean="0"/>
              <a:t>5 </a:t>
            </a:r>
            <a:r>
              <a:rPr lang="fr-FR" b="1" dirty="0"/>
              <a:t>points </a:t>
            </a:r>
            <a:r>
              <a:rPr lang="fr-FR" dirty="0"/>
              <a:t>(Note ce score sur ta carte enquêteur)</a:t>
            </a:r>
          </a:p>
          <a:p>
            <a:pPr indent="0" algn="ctr">
              <a:buNone/>
            </a:pPr>
            <a:endParaRPr lang="fr-FR" b="1" dirty="0"/>
          </a:p>
          <a:p>
            <a:pPr indent="0" algn="ctr">
              <a:buNone/>
            </a:pPr>
            <a:r>
              <a:rPr lang="fr-FR" b="1" dirty="0" smtClean="0"/>
              <a:t>Merci d’avoir enquêté ! Avec les autres enquêteur, vous </a:t>
            </a:r>
            <a:r>
              <a:rPr lang="fr-FR" b="1" dirty="0"/>
              <a:t>avez retrouvé Jo </a:t>
            </a:r>
            <a:r>
              <a:rPr lang="fr-FR" b="1" dirty="0" smtClean="0"/>
              <a:t>et </a:t>
            </a:r>
            <a:r>
              <a:rPr lang="fr-FR" b="1" dirty="0"/>
              <a:t>vous l’avez sorti du multivers Cuisine</a:t>
            </a:r>
            <a:r>
              <a:rPr lang="fr-FR" b="1" dirty="0" smtClean="0"/>
              <a:t>.</a:t>
            </a:r>
            <a:endParaRPr lang="fr-FR" b="1" dirty="0"/>
          </a:p>
          <a:p>
            <a:pPr indent="0" algn="ctr">
              <a:buNone/>
            </a:pPr>
            <a:r>
              <a:rPr lang="fr-FR" b="1" dirty="0"/>
              <a:t>Tu peux maintenant </a:t>
            </a:r>
            <a:r>
              <a:rPr lang="fr-FR" b="1" dirty="0" smtClean="0"/>
              <a:t>voir </a:t>
            </a:r>
            <a:r>
              <a:rPr lang="fr-FR" b="1" dirty="0"/>
              <a:t>la </a:t>
            </a:r>
            <a:r>
              <a:rPr lang="fr-FR" b="1" dirty="0" smtClean="0"/>
              <a:t>vidéo de </a:t>
            </a:r>
            <a:r>
              <a:rPr lang="fr-FR" b="1" dirty="0"/>
              <a:t>son histoire alternative. </a:t>
            </a:r>
          </a:p>
        </p:txBody>
      </p:sp>
    </p:spTree>
    <p:extLst>
      <p:ext uri="{BB962C8B-B14F-4D97-AF65-F5344CB8AC3E}">
        <p14:creationId xmlns:p14="http://schemas.microsoft.com/office/powerpoint/2010/main" val="403873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Vidéo de la </a:t>
            </a:r>
            <a:r>
              <a:rPr lang="fr-FR" dirty="0">
                <a:solidFill>
                  <a:schemeClr val="bg2">
                    <a:lumMod val="50000"/>
                  </a:schemeClr>
                </a:solidFill>
                <a:hlinkClick r:id="rId3"/>
              </a:rPr>
              <a:t>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  <a:p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012160" y="521886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u="sng" dirty="0"/>
              <a:t>Indice </a:t>
            </a:r>
            <a:r>
              <a:rPr lang="fr-FR" sz="1400" u="sng" dirty="0" smtClean="0"/>
              <a:t>:</a:t>
            </a:r>
            <a:r>
              <a:rPr lang="fr-FR" sz="1400" dirty="0" smtClean="0"/>
              <a:t> Si </a:t>
            </a:r>
            <a:r>
              <a:rPr lang="fr-FR" sz="1400" dirty="0"/>
              <a:t>tu souhaites un </a:t>
            </a:r>
            <a:r>
              <a:rPr lang="fr-FR" sz="1400" dirty="0" smtClean="0"/>
              <a:t>deuxième indice, </a:t>
            </a:r>
            <a:r>
              <a:rPr lang="fr-FR" sz="1400" dirty="0" smtClean="0">
                <a:hlinkClick r:id="rId4" action="ppaction://hlinksldjump"/>
              </a:rPr>
              <a:t>clique ici.</a:t>
            </a:r>
            <a:endParaRPr lang="fr-FR" sz="1400" dirty="0"/>
          </a:p>
        </p:txBody>
      </p:sp>
      <p:sp>
        <p:nvSpPr>
          <p:cNvPr id="8" name="Rectangle à coins arrondis 7">
            <a:hlinkClick r:id="rId2" action="ppaction://hlinksldjump"/>
          </p:cNvPr>
          <p:cNvSpPr/>
          <p:nvPr/>
        </p:nvSpPr>
        <p:spPr>
          <a:xfrm>
            <a:off x="1259632" y="537321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</a:t>
            </a:r>
            <a:r>
              <a:rPr lang="fr-FR" sz="1050" baseline="30000" dirty="0" smtClean="0"/>
              <a:t>er</a:t>
            </a:r>
            <a:r>
              <a:rPr lang="fr-FR" sz="1050" dirty="0" smtClean="0"/>
              <a:t> indice</a:t>
            </a:r>
            <a:endParaRPr lang="fr-FR" dirty="0"/>
          </a:p>
        </p:txBody>
      </p:sp>
      <p:sp>
        <p:nvSpPr>
          <p:cNvPr id="16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>
            <a:normAutofit fontScale="92500" lnSpcReduction="20000"/>
          </a:bodyPr>
          <a:lstStyle/>
          <a:p>
            <a:pPr indent="0" algn="ctr">
              <a:buNone/>
            </a:pPr>
            <a:r>
              <a:rPr lang="fr-FR" u="sng" dirty="0" smtClean="0"/>
              <a:t>Multivers </a:t>
            </a:r>
            <a:r>
              <a:rPr lang="fr-FR" u="sng" dirty="0" smtClean="0"/>
              <a:t>Cuisine</a:t>
            </a:r>
            <a:endParaRPr lang="fr-FR" dirty="0" smtClean="0"/>
          </a:p>
          <a:p>
            <a:pPr indent="0">
              <a:buNone/>
            </a:pPr>
            <a:r>
              <a:rPr lang="fr-FR" u="sng" dirty="0" smtClean="0"/>
              <a:t>Enigme Cuisine :</a:t>
            </a:r>
            <a:r>
              <a:rPr lang="fr-FR" dirty="0" smtClean="0"/>
              <a:t> </a:t>
            </a:r>
            <a:r>
              <a:rPr lang="fr-FR" b="1" dirty="0" smtClean="0"/>
              <a:t>La boîte à énigme : </a:t>
            </a:r>
            <a:r>
              <a:rPr lang="fr-FR" dirty="0" smtClean="0"/>
              <a:t>As-tu fabriqué la boîte en 3D et récupéré la carte ? Cette carte est pleine de couleur. </a:t>
            </a:r>
          </a:p>
          <a:p>
            <a:pPr indent="0">
              <a:buNone/>
            </a:pPr>
            <a:r>
              <a:rPr lang="fr-FR" dirty="0" smtClean="0"/>
              <a:t>Chercher pour combien la recette est faite? Et combien sont-ils sur le tableau…</a:t>
            </a:r>
            <a:endParaRPr lang="fr-FR" dirty="0" smtClean="0"/>
          </a:p>
          <a:p>
            <a:pPr indent="0">
              <a:buNone/>
            </a:pPr>
            <a:r>
              <a:rPr lang="fr-FR" u="sng" dirty="0" smtClean="0"/>
              <a:t>Défi </a:t>
            </a:r>
            <a:r>
              <a:rPr lang="fr-FR" u="sng" dirty="0" smtClean="0"/>
              <a:t>Jeux </a:t>
            </a:r>
            <a:r>
              <a:rPr lang="fr-FR" u="sng" dirty="0" smtClean="0"/>
              <a:t>Cuisine: </a:t>
            </a:r>
            <a:r>
              <a:rPr lang="fr-FR" b="1" dirty="0"/>
              <a:t>La course des cuillères </a:t>
            </a:r>
            <a:r>
              <a:rPr lang="fr-FR" dirty="0"/>
              <a:t>: </a:t>
            </a:r>
            <a:r>
              <a:rPr lang="fr-FR" dirty="0" smtClean="0"/>
              <a:t>Reproduis </a:t>
            </a:r>
            <a:r>
              <a:rPr lang="fr-FR" dirty="0"/>
              <a:t>le </a:t>
            </a:r>
            <a:r>
              <a:rPr lang="fr-FR" dirty="0" smtClean="0"/>
              <a:t>parcours de la course. Utilise les plis du papier sulfurisé. </a:t>
            </a:r>
            <a:endParaRPr lang="fr-FR" dirty="0"/>
          </a:p>
          <a:p>
            <a:pPr indent="0">
              <a:buNone/>
            </a:pPr>
            <a:r>
              <a:rPr lang="fr-FR" u="sng" dirty="0" smtClean="0"/>
              <a:t> </a:t>
            </a:r>
            <a:endParaRPr lang="fr-FR" u="sng" dirty="0" smtClean="0"/>
          </a:p>
        </p:txBody>
      </p:sp>
      <p:sp>
        <p:nvSpPr>
          <p:cNvPr id="17" name="vidéo test">
            <a:hlinkClick r:id="rId2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multivers !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lien  page Vidéo disparition">
            <a:hlinkClick r:id="rId2" action="ppaction://hlinksldjump"/>
          </p:cNvPr>
          <p:cNvSpPr txBox="1"/>
          <p:nvPr/>
        </p:nvSpPr>
        <p:spPr>
          <a:xfrm>
            <a:off x="5004048" y="177281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Vidéo de la disparition (si besoin)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à coins arrondis 7">
            <a:hlinkClick r:id="rId4" action="ppaction://hlinksldjump"/>
          </p:cNvPr>
          <p:cNvSpPr/>
          <p:nvPr/>
        </p:nvSpPr>
        <p:spPr>
          <a:xfrm>
            <a:off x="1276008" y="5373216"/>
            <a:ext cx="39604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 le chrono est terminé ou </a:t>
            </a:r>
            <a:r>
              <a:rPr lang="fr-FR" dirty="0"/>
              <a:t>si tu te </a:t>
            </a:r>
            <a:r>
              <a:rPr lang="fr-FR" dirty="0" smtClean="0"/>
              <a:t>sens prêt, en avant vers le quizz final.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8100392" y="6381328"/>
            <a:ext cx="792088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2</a:t>
            </a:r>
            <a:r>
              <a:rPr lang="fr-FR" sz="1050" baseline="30000" dirty="0" smtClean="0"/>
              <a:t>ème</a:t>
            </a:r>
            <a:r>
              <a:rPr lang="fr-FR" sz="1050" dirty="0" smtClean="0"/>
              <a:t> </a:t>
            </a:r>
            <a:r>
              <a:rPr lang="fr-FR" sz="1050" dirty="0" smtClean="0"/>
              <a:t> indice</a:t>
            </a:r>
            <a:endParaRPr lang="fr-FR" dirty="0"/>
          </a:p>
        </p:txBody>
      </p:sp>
      <p:sp>
        <p:nvSpPr>
          <p:cNvPr id="12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>
            <a:normAutofit fontScale="85000" lnSpcReduction="20000"/>
          </a:bodyPr>
          <a:lstStyle/>
          <a:p>
            <a:pPr indent="0" algn="ctr">
              <a:buNone/>
            </a:pPr>
            <a:r>
              <a:rPr lang="fr-FR" u="sng" dirty="0" smtClean="0"/>
              <a:t>Multivers </a:t>
            </a:r>
            <a:r>
              <a:rPr lang="fr-FR" u="sng" dirty="0" smtClean="0"/>
              <a:t>Cuisine</a:t>
            </a:r>
            <a:endParaRPr lang="fr-FR" dirty="0" smtClean="0"/>
          </a:p>
          <a:p>
            <a:pPr indent="0">
              <a:buNone/>
            </a:pPr>
            <a:r>
              <a:rPr lang="fr-FR" u="sng" dirty="0" smtClean="0"/>
              <a:t>Enigme Cuisine :</a:t>
            </a:r>
            <a:r>
              <a:rPr lang="fr-FR" dirty="0" smtClean="0"/>
              <a:t> </a:t>
            </a:r>
            <a:r>
              <a:rPr lang="fr-FR" b="1" dirty="0" smtClean="0"/>
              <a:t>La boîte à énigme : </a:t>
            </a:r>
            <a:r>
              <a:rPr lang="fr-FR" dirty="0" smtClean="0"/>
              <a:t>As-tu reproduit la boîte et récupéré la carte ? Cette carte est pleine de couleur. </a:t>
            </a:r>
          </a:p>
          <a:p>
            <a:pPr indent="0">
              <a:buNone/>
            </a:pPr>
            <a:r>
              <a:rPr lang="fr-FR" dirty="0" smtClean="0"/>
              <a:t>La recette est pour 10 personnes: aligne la carte sur la boîte et trouve la couleur jaune. Il y a 5 personnes sur le tableau… Quel est le poids total </a:t>
            </a:r>
            <a:r>
              <a:rPr lang="fr-FR" dirty="0" err="1" smtClean="0"/>
              <a:t>nécéssaire</a:t>
            </a:r>
            <a:r>
              <a:rPr lang="fr-FR" dirty="0" smtClean="0"/>
              <a:t> d’ingrédients pour 5 personnes?</a:t>
            </a:r>
            <a:endParaRPr lang="fr-FR" dirty="0" smtClean="0"/>
          </a:p>
          <a:p>
            <a:pPr indent="0">
              <a:buNone/>
            </a:pPr>
            <a:r>
              <a:rPr lang="fr-FR" u="sng" dirty="0" smtClean="0"/>
              <a:t>Défi Cuisine:</a:t>
            </a:r>
            <a:r>
              <a:rPr lang="fr-FR" b="1" dirty="0"/>
              <a:t> </a:t>
            </a:r>
            <a:r>
              <a:rPr lang="fr-FR" dirty="0" smtClean="0"/>
              <a:t>Reproduis le parcours de la course. Utilise les plis du papier sulfurisé. Puis mets les petites cuillères les unes derrière les autres sur le parcours.</a:t>
            </a:r>
            <a:endParaRPr lang="fr-FR" dirty="0"/>
          </a:p>
          <a:p>
            <a:pPr indent="0">
              <a:buNone/>
            </a:pPr>
            <a:r>
              <a:rPr lang="fr-FR" u="sng" dirty="0" smtClean="0"/>
              <a:t> </a:t>
            </a:r>
            <a:endParaRPr lang="fr-FR" u="sng" dirty="0" smtClean="0"/>
          </a:p>
        </p:txBody>
      </p:sp>
      <p:sp>
        <p:nvSpPr>
          <p:cNvPr id="13" name="vidéo test">
            <a:hlinkClick r:id="rId2" action="ppaction://hlinksldjump"/>
          </p:cNvPr>
          <p:cNvSpPr txBox="1"/>
          <p:nvPr/>
        </p:nvSpPr>
        <p:spPr>
          <a:xfrm>
            <a:off x="1835696" y="220171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Pour commencer découvre la vidéo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du 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5"/>
              </a:rPr>
              <a:t>multivers !</a:t>
            </a:r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6"/>
              </a:rPr>
              <a:t> 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7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/>
              <a:t>J</a:t>
            </a:r>
            <a:r>
              <a:rPr lang="fr-FR" sz="2200" dirty="0" smtClean="0"/>
              <a:t>o </a:t>
            </a:r>
            <a:r>
              <a:rPr lang="fr-FR" sz="2200" dirty="0" smtClean="0"/>
              <a:t>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584776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</a:t>
            </a:r>
            <a:r>
              <a:rPr lang="fr-FR" u="sng" dirty="0" smtClean="0"/>
              <a:t>Cuisine: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A- </a:t>
            </a:r>
            <a:r>
              <a:rPr lang="fr-FR" dirty="0" smtClean="0"/>
              <a:t>Quel est le poids total des ingrédients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3863340" y="3558339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194g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1708468" y="3555288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97g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6156176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485g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8352420" y="6381328"/>
            <a:ext cx="54006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</a:t>
            </a:r>
            <a:endParaRPr lang="fr-FR" dirty="0"/>
          </a:p>
        </p:txBody>
      </p:sp>
      <p:sp>
        <p:nvSpPr>
          <p:cNvPr id="13" name="A"/>
          <p:cNvSpPr/>
          <p:nvPr/>
        </p:nvSpPr>
        <p:spPr>
          <a:xfrm>
            <a:off x="1708468" y="4509120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970g</a:t>
            </a:r>
            <a:endParaRPr lang="fr-FR" b="1" dirty="0"/>
          </a:p>
        </p:txBody>
      </p:sp>
      <p:sp>
        <p:nvSpPr>
          <p:cNvPr id="14" name="A"/>
          <p:cNvSpPr/>
          <p:nvPr/>
        </p:nvSpPr>
        <p:spPr>
          <a:xfrm>
            <a:off x="6156176" y="45255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 kg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3035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  <p:bldP spid="11" grpId="1" animBg="1"/>
      <p:bldP spid="11" grpId="2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r>
              <a:rPr lang="fr-FR" u="sng" dirty="0"/>
              <a:t>Multivers </a:t>
            </a:r>
            <a:r>
              <a:rPr lang="fr-FR" u="sng" dirty="0" smtClean="0"/>
              <a:t>Cuisine:</a:t>
            </a:r>
            <a:endParaRPr lang="fr-FR" dirty="0"/>
          </a:p>
          <a:p>
            <a:pPr indent="0" algn="ctr">
              <a:buNone/>
            </a:pPr>
            <a:r>
              <a:rPr lang="fr-FR" dirty="0" smtClean="0"/>
              <a:t>Combien peut-on mettre de cuillères bout à bout sur le circuit ? </a:t>
            </a: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22 cuillères</a:t>
            </a:r>
            <a:endParaRPr lang="fr-FR" b="1" dirty="0"/>
          </a:p>
        </p:txBody>
      </p:sp>
      <p:sp>
        <p:nvSpPr>
          <p:cNvPr id="8" name="B"/>
          <p:cNvSpPr/>
          <p:nvPr/>
        </p:nvSpPr>
        <p:spPr>
          <a:xfrm>
            <a:off x="3935348" y="3544994"/>
            <a:ext cx="128472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25 cuillères</a:t>
            </a:r>
            <a:endParaRPr lang="fr-FR" b="1" dirty="0"/>
          </a:p>
        </p:txBody>
      </p:sp>
      <p:sp>
        <p:nvSpPr>
          <p:cNvPr id="9" name="C"/>
          <p:cNvSpPr/>
          <p:nvPr/>
        </p:nvSpPr>
        <p:spPr>
          <a:xfrm>
            <a:off x="6022032" y="354364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 cuillères</a:t>
            </a:r>
            <a:endParaRPr lang="fr-FR" b="1" dirty="0"/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132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Cuisine: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Combien peut-on mettre de cuillères bout à bout sur le circuit 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22 cuillères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25655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 </a:t>
            </a:r>
            <a:r>
              <a:rPr lang="fr-FR" b="1" dirty="0"/>
              <a:t>cuillères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25 cuillères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err="1" smtClean="0"/>
              <a:t>ssiAeB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0248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buNone/>
            </a:pPr>
            <a:endParaRPr lang="fr-FR" dirty="0" smtClean="0"/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9" name="Espace réservé du contenu 2"/>
          <p:cNvSpPr txBox="1">
            <a:spLocks/>
          </p:cNvSpPr>
          <p:nvPr/>
        </p:nvSpPr>
        <p:spPr>
          <a:xfrm>
            <a:off x="1371600" y="2438400"/>
            <a:ext cx="6584776" cy="3048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-27432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Tx/>
              <a:buFont typeface="Wingdings" pitchFamily="2" charset="2"/>
              <a:buChar char="v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fr-FR" u="sng" dirty="0"/>
              <a:t>Multivers Cuisine: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A- Quel est le poids total des ingrédients ? </a:t>
            </a:r>
          </a:p>
          <a:p>
            <a:pPr indent="0" algn="ctr">
              <a:buFont typeface="Wingdings" pitchFamily="2" charset="2"/>
              <a:buNone/>
            </a:pPr>
            <a:endParaRPr lang="fr-FR" dirty="0"/>
          </a:p>
        </p:txBody>
      </p:sp>
      <p:sp>
        <p:nvSpPr>
          <p:cNvPr id="20" name="A"/>
          <p:cNvSpPr/>
          <p:nvPr/>
        </p:nvSpPr>
        <p:spPr>
          <a:xfrm>
            <a:off x="1691680" y="3573016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97 g </a:t>
            </a:r>
            <a:endParaRPr lang="fr-FR" b="1" dirty="0"/>
          </a:p>
        </p:txBody>
      </p:sp>
      <p:sp>
        <p:nvSpPr>
          <p:cNvPr id="21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194 g</a:t>
            </a:r>
            <a:endParaRPr lang="fr-FR" b="1" dirty="0"/>
          </a:p>
        </p:txBody>
      </p:sp>
      <p:sp>
        <p:nvSpPr>
          <p:cNvPr id="22" name="C"/>
          <p:cNvSpPr/>
          <p:nvPr/>
        </p:nvSpPr>
        <p:spPr>
          <a:xfrm>
            <a:off x="5967224" y="3573016"/>
            <a:ext cx="16291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485g</a:t>
            </a:r>
            <a:endParaRPr lang="fr-FR" b="1" dirty="0"/>
          </a:p>
        </p:txBody>
      </p:sp>
      <p:sp>
        <p:nvSpPr>
          <p:cNvPr id="23" name="A"/>
          <p:cNvSpPr/>
          <p:nvPr/>
        </p:nvSpPr>
        <p:spPr>
          <a:xfrm>
            <a:off x="1708468" y="4509120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970g</a:t>
            </a:r>
            <a:endParaRPr lang="fr-FR" b="1" dirty="0"/>
          </a:p>
        </p:txBody>
      </p:sp>
      <p:sp>
        <p:nvSpPr>
          <p:cNvPr id="24" name="A"/>
          <p:cNvSpPr/>
          <p:nvPr/>
        </p:nvSpPr>
        <p:spPr>
          <a:xfrm>
            <a:off x="6156176" y="45255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 kg</a:t>
            </a:r>
            <a:endParaRPr lang="fr-FR" b="1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</a:t>
            </a:r>
            <a:r>
              <a:rPr lang="fr-FR" sz="1050" dirty="0" smtClean="0"/>
              <a:t>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91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1" grpId="1" animBg="1"/>
      <p:bldP spid="11" grpId="2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Cuisine: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Combien peut-on mettre de cuillères bout à bout sur le circuit 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22 cuillères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3285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 cuillères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25 cuillères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</a:t>
            </a:r>
            <a:r>
              <a:rPr lang="fr-FR" sz="1050" dirty="0" smtClean="0"/>
              <a:t>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025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4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5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Cuisine: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Combien peut-on mettre de cuillères bout à bout sur le circuit 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22 cuillères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3285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 </a:t>
            </a:r>
            <a:r>
              <a:rPr lang="fr-FR" b="1" dirty="0"/>
              <a:t>cuillères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25 cuillères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/>
              <a:t>1i</a:t>
            </a:r>
            <a:r>
              <a:rPr lang="fr-FR" sz="1050" dirty="0" smtClean="0"/>
              <a:t>AeB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965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4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5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9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584776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Cuisine: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A- Quel est le poids total des ingrédients 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20" name="A"/>
          <p:cNvSpPr/>
          <p:nvPr/>
        </p:nvSpPr>
        <p:spPr>
          <a:xfrm>
            <a:off x="1691680" y="3573016"/>
            <a:ext cx="14401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97 g</a:t>
            </a:r>
            <a:endParaRPr lang="fr-FR" b="1" dirty="0"/>
          </a:p>
        </p:txBody>
      </p:sp>
      <p:sp>
        <p:nvSpPr>
          <p:cNvPr id="21" name="B"/>
          <p:cNvSpPr/>
          <p:nvPr/>
        </p:nvSpPr>
        <p:spPr>
          <a:xfrm>
            <a:off x="3923928" y="3576248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194 g</a:t>
            </a:r>
            <a:endParaRPr lang="fr-FR" b="1" dirty="0"/>
          </a:p>
        </p:txBody>
      </p:sp>
      <p:sp>
        <p:nvSpPr>
          <p:cNvPr id="22" name="C"/>
          <p:cNvSpPr/>
          <p:nvPr/>
        </p:nvSpPr>
        <p:spPr>
          <a:xfrm>
            <a:off x="5967224" y="3573016"/>
            <a:ext cx="162911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485g</a:t>
            </a:r>
            <a:endParaRPr lang="fr-FR" b="1" dirty="0"/>
          </a:p>
        </p:txBody>
      </p:sp>
      <p:sp>
        <p:nvSpPr>
          <p:cNvPr id="23" name="A"/>
          <p:cNvSpPr/>
          <p:nvPr/>
        </p:nvSpPr>
        <p:spPr>
          <a:xfrm>
            <a:off x="1708468" y="4509120"/>
            <a:ext cx="142337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970 g</a:t>
            </a:r>
            <a:endParaRPr lang="fr-FR" b="1" dirty="0"/>
          </a:p>
        </p:txBody>
      </p:sp>
      <p:sp>
        <p:nvSpPr>
          <p:cNvPr id="24" name="A"/>
          <p:cNvSpPr/>
          <p:nvPr/>
        </p:nvSpPr>
        <p:spPr>
          <a:xfrm>
            <a:off x="6156176" y="45255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 kg </a:t>
            </a:r>
            <a:endParaRPr lang="fr-FR" b="1" dirty="0"/>
          </a:p>
        </p:txBody>
      </p:sp>
      <p:sp>
        <p:nvSpPr>
          <p:cNvPr id="25" name="Rectangle à coins arrondis 24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/>
              <a:t>2</a:t>
            </a:r>
            <a:r>
              <a:rPr lang="fr-FR" sz="1050" dirty="0" smtClean="0"/>
              <a:t>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676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1" grpId="1" animBg="1"/>
      <p:bldP spid="11" grpId="2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268760"/>
            <a:ext cx="6400800" cy="432048"/>
          </a:xfrm>
        </p:spPr>
        <p:txBody>
          <a:bodyPr>
            <a:normAutofit/>
          </a:bodyPr>
          <a:lstStyle/>
          <a:p>
            <a:r>
              <a:rPr lang="fr-FR" sz="2200" dirty="0" smtClean="0"/>
              <a:t>Enquête multivers : où est </a:t>
            </a:r>
            <a:r>
              <a:rPr lang="fr-FR" sz="2200" dirty="0" err="1" smtClean="0"/>
              <a:t>jo</a:t>
            </a:r>
            <a:r>
              <a:rPr lang="fr-FR" sz="2200" dirty="0" smtClean="0"/>
              <a:t> ??</a:t>
            </a:r>
            <a:endParaRPr lang="fr-FR" dirty="0"/>
          </a:p>
        </p:txBody>
      </p:sp>
      <p:sp>
        <p:nvSpPr>
          <p:cNvPr id="4" name="ZoneTexte 3">
            <a:hlinkClick r:id="rId2" action="ppaction://hlinksldjump"/>
          </p:cNvPr>
          <p:cNvSpPr txBox="1"/>
          <p:nvPr/>
        </p:nvSpPr>
        <p:spPr>
          <a:xfrm>
            <a:off x="5004048" y="177281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2">
                    <a:lumMod val="50000"/>
                  </a:schemeClr>
                </a:solidFill>
                <a:hlinkClick r:id="rId3" action="ppaction://hlinkfile"/>
              </a:rPr>
              <a:t>Vidéo de la disparition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suivant réussi">
            <a:hlinkClick r:id="rId4" action="ppaction://hlinksldjump"/>
          </p:cNvPr>
          <p:cNvSpPr/>
          <p:nvPr/>
        </p:nvSpPr>
        <p:spPr>
          <a:xfrm>
            <a:off x="3923928" y="4725144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2" name="suivant echec">
            <a:hlinkClick r:id="rId5" action="ppaction://hlinksldjump"/>
          </p:cNvPr>
          <p:cNvSpPr/>
          <p:nvPr/>
        </p:nvSpPr>
        <p:spPr>
          <a:xfrm>
            <a:off x="393534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hlinkClick r:id="" action="ppaction://hlinkshowjump?jump=nextslide"/>
              </a:rPr>
              <a:t>Suivant</a:t>
            </a:r>
            <a:endParaRPr lang="fr-FR" b="1" dirty="0"/>
          </a:p>
        </p:txBody>
      </p:sp>
      <p:sp>
        <p:nvSpPr>
          <p:cNvPr id="11" name="suivant echec">
            <a:hlinkClick r:id="rId6" action="ppaction://hlinksldjump"/>
          </p:cNvPr>
          <p:cNvSpPr/>
          <p:nvPr/>
        </p:nvSpPr>
        <p:spPr>
          <a:xfrm>
            <a:off x="3923928" y="4617132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Suivant</a:t>
            </a:r>
            <a:endParaRPr lang="fr-FR" b="1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indent="0" algn="ctr">
              <a:buNone/>
            </a:pPr>
            <a:r>
              <a:rPr lang="fr-FR" u="sng" dirty="0"/>
              <a:t>Multivers Cuisine:</a:t>
            </a:r>
            <a:endParaRPr lang="fr-FR" dirty="0"/>
          </a:p>
          <a:p>
            <a:pPr indent="0" algn="ctr">
              <a:buNone/>
            </a:pPr>
            <a:r>
              <a:rPr lang="fr-FR" dirty="0"/>
              <a:t>Combien peut-on mettre de cuillères bout à bout sur le circuit ? </a:t>
            </a:r>
          </a:p>
          <a:p>
            <a:pPr indent="0" algn="ctr">
              <a:buNone/>
            </a:pPr>
            <a:endParaRPr lang="fr-FR" dirty="0"/>
          </a:p>
        </p:txBody>
      </p:sp>
      <p:sp>
        <p:nvSpPr>
          <p:cNvPr id="14" name="A"/>
          <p:cNvSpPr/>
          <p:nvPr/>
        </p:nvSpPr>
        <p:spPr>
          <a:xfrm>
            <a:off x="1691680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22 cuillères</a:t>
            </a:r>
            <a:endParaRPr lang="fr-FR" b="1" dirty="0"/>
          </a:p>
        </p:txBody>
      </p:sp>
      <p:sp>
        <p:nvSpPr>
          <p:cNvPr id="15" name="B"/>
          <p:cNvSpPr/>
          <p:nvPr/>
        </p:nvSpPr>
        <p:spPr>
          <a:xfrm>
            <a:off x="6123756" y="3572428"/>
            <a:ext cx="132856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 cuillères</a:t>
            </a:r>
            <a:endParaRPr lang="fr-FR" b="1" dirty="0"/>
          </a:p>
        </p:txBody>
      </p:sp>
      <p:sp>
        <p:nvSpPr>
          <p:cNvPr id="16" name="C"/>
          <p:cNvSpPr/>
          <p:nvPr/>
        </p:nvSpPr>
        <p:spPr>
          <a:xfrm>
            <a:off x="3894368" y="3573016"/>
            <a:ext cx="1296144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25 cuillères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8172400" y="6381328"/>
            <a:ext cx="720080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/>
              <a:t>2</a:t>
            </a:r>
            <a:r>
              <a:rPr lang="fr-FR" sz="1050" dirty="0" smtClean="0"/>
              <a:t>iArB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027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5" grpId="0" animBg="1"/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Cravate noir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8293</TotalTime>
  <Words>976</Words>
  <Application>Microsoft Office PowerPoint</Application>
  <PresentationFormat>Affichage à l'écran (4:3)</PresentationFormat>
  <Paragraphs>169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Couture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  <vt:lpstr>Enquête multivers : où est jo 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Enquête multivers : où est jo ??</dc:title>
  <dc:creator>Mickael Bouchet</dc:creator>
  <cp:lastModifiedBy>Mickael Bouchet</cp:lastModifiedBy>
  <cp:revision>56</cp:revision>
  <dcterms:created xsi:type="dcterms:W3CDTF">2026-06-11T19:10:31Z</dcterms:created>
  <dcterms:modified xsi:type="dcterms:W3CDTF">2026-06-24T13:46:41Z</dcterms:modified>
</cp:coreProperties>
</file>