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59" r:id="rId2"/>
    <p:sldId id="263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66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 autoAdjust="0"/>
    <p:restoredTop sz="94614" autoAdjust="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BB059-2CF3-41A0-B0D5-F13F2B783633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1DAD-72CD-4E8E-97EA-5B0857924F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916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 userDrawn="1"/>
        </p:nvSpPr>
        <p:spPr>
          <a:xfrm>
            <a:off x="1371600" y="126876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200" smtClean="0"/>
              <a:t>Enquête multivers : où est jo ??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B64B27-AC33-4719-8D35-F124F61DB99C}" type="datetimeFigureOut">
              <a:rPr lang="fr-FR" smtClean="0"/>
              <a:t>15/06/2026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BF3307-EAF7-48AA-8FE8-C266034EB73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1371600" y="1268760"/>
            <a:ext cx="6400800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200" smtClean="0"/>
              <a:t>Enquête multivers : où est jo ??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s://youtu.be/c2Dh0gk3Fi0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2Dh0gk3Fi0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2Dh0gk3Fi0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hyperlink" Target="../Desktop/Video%20mika/Vid&#233;o%20t&#233;l%20mika%20&#224;%20trier/VID_20220904_130743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2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1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hyperlink" Target="https://www.youtube.com/watch?v=gZSc9egvvTM&amp;t=10s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hyperlink" Target="../Desktop/Sauvegarde%20disque%20dur%20&#233;cole%20juillet%202025/Hurlubarbus/Murder%20multivers/Vid&#233;os/MICKA%20TOUT%20VA%20MAL%20V1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/>
              <a:t>Vidéo du multivers cuisine</a:t>
            </a:r>
          </a:p>
          <a:p>
            <a:pPr indent="0" algn="ctr">
              <a:buNone/>
            </a:pPr>
            <a:r>
              <a:rPr lang="fr-FR" sz="1600" dirty="0" smtClean="0"/>
              <a:t>Afin de retrouver Jo, il va falloir réussir l’énigme et le défi suivant. </a:t>
            </a:r>
          </a:p>
          <a:p>
            <a:pPr indent="0">
              <a:buNone/>
            </a:pPr>
            <a:r>
              <a:rPr lang="fr-FR" u="sng" dirty="0" smtClean="0"/>
              <a:t>Enigme Cuisine :</a:t>
            </a:r>
          </a:p>
          <a:p>
            <a:pPr indent="0" algn="ctr">
              <a:buNone/>
            </a:pPr>
            <a:r>
              <a:rPr lang="fr-FR" sz="1400" dirty="0" smtClean="0"/>
              <a:t>Combien de cuillères doit-on utiliser pour réaliser le trajet de Jo dans la cuisine ?</a:t>
            </a:r>
            <a:endParaRPr lang="fr-FR" sz="1400" dirty="0"/>
          </a:p>
          <a:p>
            <a:pPr indent="0">
              <a:buNone/>
            </a:pPr>
            <a:r>
              <a:rPr lang="fr-FR" u="sng" dirty="0" smtClean="0"/>
              <a:t>Défi cuisine : </a:t>
            </a:r>
          </a:p>
        </p:txBody>
      </p:sp>
      <p:sp>
        <p:nvSpPr>
          <p:cNvPr id="4" name="Vidéo disparition"/>
          <p:cNvSpPr txBox="1"/>
          <p:nvPr/>
        </p:nvSpPr>
        <p:spPr>
          <a:xfrm>
            <a:off x="5004048" y="17728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Vidéo de la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2"/>
              </a:rPr>
              <a:t>disparition (si besoin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)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49411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u="sng" dirty="0"/>
              <a:t>Indice </a:t>
            </a:r>
            <a:r>
              <a:rPr lang="fr-FR" sz="1400" u="sng" dirty="0" smtClean="0"/>
              <a:t>:</a:t>
            </a:r>
            <a:r>
              <a:rPr lang="fr-FR" sz="1400" dirty="0" smtClean="0"/>
              <a:t> Si </a:t>
            </a:r>
            <a:r>
              <a:rPr lang="fr-FR" sz="1400" dirty="0"/>
              <a:t>tu souhaites un </a:t>
            </a:r>
            <a:r>
              <a:rPr lang="fr-FR" sz="1400" dirty="0" smtClean="0"/>
              <a:t>premier indice, </a:t>
            </a:r>
            <a:r>
              <a:rPr lang="fr-FR" sz="1400" dirty="0" smtClean="0">
                <a:hlinkClick r:id="rId3" action="ppaction://hlinksldjump"/>
              </a:rPr>
              <a:t>clique ici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6" name="vidéo test">
            <a:hlinkClick r:id="rId4" action="ppaction://hlinksldjump"/>
          </p:cNvPr>
          <p:cNvSpPr txBox="1"/>
          <p:nvPr/>
        </p:nvSpPr>
        <p:spPr>
          <a:xfrm>
            <a:off x="5004048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Vidéo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du multivers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à coins arrondis 7">
            <a:hlinkClick r:id="rId5" action="ppaction://hlinksldjump"/>
          </p:cNvPr>
          <p:cNvSpPr/>
          <p:nvPr/>
        </p:nvSpPr>
        <p:spPr>
          <a:xfrm>
            <a:off x="1259632" y="5013176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 le chrono est terminé ou </a:t>
            </a:r>
            <a:r>
              <a:rPr lang="fr-FR" dirty="0"/>
              <a:t>si tu te </a:t>
            </a:r>
            <a:r>
              <a:rPr lang="fr-FR" dirty="0" smtClean="0"/>
              <a:t>sens prêt, en avant vers le quizz final. </a:t>
            </a:r>
            <a:endParaRPr lang="fr-FR" dirty="0"/>
          </a:p>
        </p:txBody>
      </p:sp>
      <p:sp>
        <p:nvSpPr>
          <p:cNvPr id="9" name="Quitter vidéo"/>
          <p:cNvSpPr/>
          <p:nvPr/>
        </p:nvSpPr>
        <p:spPr>
          <a:xfrm>
            <a:off x="6876256" y="4653136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Quitter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9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2iAeB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9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Score : </a:t>
            </a:r>
          </a:p>
          <a:p>
            <a:pPr indent="0" algn="ctr">
              <a:buNone/>
            </a:pPr>
            <a:endParaRPr lang="fr-FR" u="sng" dirty="0"/>
          </a:p>
          <a:p>
            <a:pPr indent="0" algn="ctr">
              <a:buNone/>
            </a:pPr>
            <a:r>
              <a:rPr lang="fr-FR" u="sng" dirty="0" smtClean="0"/>
              <a:t>25 points</a:t>
            </a:r>
          </a:p>
        </p:txBody>
      </p:sp>
    </p:spTree>
    <p:extLst>
      <p:ext uri="{BB962C8B-B14F-4D97-AF65-F5344CB8AC3E}">
        <p14:creationId xmlns:p14="http://schemas.microsoft.com/office/powerpoint/2010/main" val="17423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Score : </a:t>
            </a:r>
          </a:p>
          <a:p>
            <a:pPr indent="0" algn="ctr">
              <a:buNone/>
            </a:pPr>
            <a:endParaRPr lang="fr-FR" u="sng" dirty="0"/>
          </a:p>
          <a:p>
            <a:pPr indent="0" algn="ctr">
              <a:buNone/>
            </a:pPr>
            <a:r>
              <a:rPr lang="fr-FR" u="sng" dirty="0" smtClean="0"/>
              <a:t>20 points</a:t>
            </a:r>
          </a:p>
        </p:txBody>
      </p:sp>
    </p:spTree>
    <p:extLst>
      <p:ext uri="{BB962C8B-B14F-4D97-AF65-F5344CB8AC3E}">
        <p14:creationId xmlns:p14="http://schemas.microsoft.com/office/powerpoint/2010/main" val="20806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Score : </a:t>
            </a:r>
          </a:p>
          <a:p>
            <a:pPr indent="0" algn="ctr">
              <a:buNone/>
            </a:pPr>
            <a:endParaRPr lang="fr-FR" u="sng" dirty="0"/>
          </a:p>
          <a:p>
            <a:pPr indent="0" algn="ctr">
              <a:buNone/>
            </a:pPr>
            <a:r>
              <a:rPr lang="fr-FR" u="sng" dirty="0"/>
              <a:t>1</a:t>
            </a:r>
            <a:r>
              <a:rPr lang="fr-FR" u="sng" dirty="0" smtClean="0"/>
              <a:t>5 points</a:t>
            </a:r>
          </a:p>
        </p:txBody>
      </p:sp>
    </p:spTree>
    <p:extLst>
      <p:ext uri="{BB962C8B-B14F-4D97-AF65-F5344CB8AC3E}">
        <p14:creationId xmlns:p14="http://schemas.microsoft.com/office/powerpoint/2010/main" val="19435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Score : </a:t>
            </a:r>
          </a:p>
          <a:p>
            <a:pPr indent="0" algn="ctr">
              <a:buNone/>
            </a:pPr>
            <a:endParaRPr lang="fr-FR" u="sng" dirty="0"/>
          </a:p>
          <a:p>
            <a:pPr indent="0" algn="ctr">
              <a:buNone/>
            </a:pPr>
            <a:r>
              <a:rPr lang="fr-FR" u="sng" dirty="0" smtClean="0"/>
              <a:t>10 points</a:t>
            </a:r>
          </a:p>
        </p:txBody>
      </p:sp>
    </p:spTree>
    <p:extLst>
      <p:ext uri="{BB962C8B-B14F-4D97-AF65-F5344CB8AC3E}">
        <p14:creationId xmlns:p14="http://schemas.microsoft.com/office/powerpoint/2010/main" val="18985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Score : </a:t>
            </a:r>
          </a:p>
          <a:p>
            <a:pPr indent="0" algn="ctr">
              <a:buNone/>
            </a:pPr>
            <a:endParaRPr lang="fr-FR" u="sng" dirty="0"/>
          </a:p>
          <a:p>
            <a:pPr indent="0" algn="ctr">
              <a:buNone/>
            </a:pPr>
            <a:r>
              <a:rPr lang="fr-FR" u="sng" dirty="0" smtClean="0"/>
              <a:t>5 points</a:t>
            </a:r>
          </a:p>
        </p:txBody>
      </p:sp>
    </p:spTree>
    <p:extLst>
      <p:ext uri="{BB962C8B-B14F-4D97-AF65-F5344CB8AC3E}">
        <p14:creationId xmlns:p14="http://schemas.microsoft.com/office/powerpoint/2010/main" val="40387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/>
              <a:t>Vidéo du multivers cuisine</a:t>
            </a:r>
          </a:p>
          <a:p>
            <a:pPr indent="0" algn="ctr">
              <a:buNone/>
            </a:pPr>
            <a:r>
              <a:rPr lang="fr-FR" sz="1600" dirty="0" smtClean="0"/>
              <a:t>Afin de retrouver Jo, il va falloir réussir l’énigme et le défi suivant. </a:t>
            </a:r>
          </a:p>
          <a:p>
            <a:pPr indent="0">
              <a:buNone/>
            </a:pPr>
            <a:r>
              <a:rPr lang="fr-FR" u="sng" dirty="0" smtClean="0"/>
              <a:t>Enigme Cuisine :</a:t>
            </a:r>
          </a:p>
          <a:p>
            <a:pPr indent="0" algn="ctr">
              <a:buNone/>
            </a:pPr>
            <a:r>
              <a:rPr lang="fr-FR" sz="1400" dirty="0" smtClean="0"/>
              <a:t>Combien de cuillères doit-on utiliser pour réaliser le trajet de Jo dans la cuisine ?</a:t>
            </a:r>
            <a:endParaRPr lang="fr-FR" sz="1400" dirty="0"/>
          </a:p>
          <a:p>
            <a:pPr indent="0">
              <a:buNone/>
            </a:pPr>
            <a:r>
              <a:rPr lang="fr-FR" u="sng" dirty="0" smtClean="0"/>
              <a:t>Défi cuisine : </a:t>
            </a:r>
          </a:p>
        </p:txBody>
      </p:sp>
      <p:sp>
        <p:nvSpPr>
          <p:cNvPr id="4" name="Vidéo disparition">
            <a:hlinkClick r:id="rId2" action="ppaction://hlinksldjump"/>
          </p:cNvPr>
          <p:cNvSpPr txBox="1"/>
          <p:nvPr/>
        </p:nvSpPr>
        <p:spPr>
          <a:xfrm>
            <a:off x="5004048" y="17728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Vidéo de la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hlinkClick r:id="rId3"/>
              </a:rPr>
              <a:t>disparition (si besoin)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49411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u="sng" dirty="0"/>
              <a:t>Indice </a:t>
            </a:r>
            <a:r>
              <a:rPr lang="fr-FR" sz="1400" u="sng" dirty="0" smtClean="0"/>
              <a:t>:</a:t>
            </a:r>
            <a:r>
              <a:rPr lang="fr-FR" sz="1400" dirty="0" smtClean="0"/>
              <a:t> Si </a:t>
            </a:r>
            <a:r>
              <a:rPr lang="fr-FR" sz="1400" dirty="0"/>
              <a:t>tu souhaites un </a:t>
            </a:r>
            <a:r>
              <a:rPr lang="fr-FR" sz="1400" dirty="0" smtClean="0"/>
              <a:t>deuxième indice, </a:t>
            </a:r>
            <a:r>
              <a:rPr lang="fr-FR" sz="1400" dirty="0" smtClean="0">
                <a:hlinkClick r:id="rId4" action="ppaction://hlinksldjump"/>
              </a:rPr>
              <a:t>clique ici.</a:t>
            </a:r>
            <a:endParaRPr lang="fr-FR" sz="1400" dirty="0"/>
          </a:p>
        </p:txBody>
      </p:sp>
      <p:sp>
        <p:nvSpPr>
          <p:cNvPr id="6" name="vidéo test">
            <a:hlinkClick r:id="rId2" action="ppaction://hlinksldjump"/>
          </p:cNvPr>
          <p:cNvSpPr txBox="1"/>
          <p:nvPr/>
        </p:nvSpPr>
        <p:spPr>
          <a:xfrm>
            <a:off x="5004048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Vidéo test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76470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indice</a:t>
            </a:r>
            <a:endParaRPr lang="fr-FR" dirty="0"/>
          </a:p>
        </p:txBody>
      </p:sp>
      <p:sp>
        <p:nvSpPr>
          <p:cNvPr id="8" name="Rectangle à coins arrondis 7">
            <a:hlinkClick r:id="rId2" action="ppaction://hlinksldjump"/>
          </p:cNvPr>
          <p:cNvSpPr/>
          <p:nvPr/>
        </p:nvSpPr>
        <p:spPr>
          <a:xfrm>
            <a:off x="1259632" y="5013176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 le chrono est terminé ou </a:t>
            </a:r>
            <a:r>
              <a:rPr lang="fr-FR" dirty="0"/>
              <a:t>si tu te </a:t>
            </a:r>
            <a:r>
              <a:rPr lang="fr-FR" dirty="0" smtClean="0"/>
              <a:t>sens prêt, en avant vers le quizz final. </a:t>
            </a:r>
            <a:endParaRPr lang="fr-FR" dirty="0"/>
          </a:p>
        </p:txBody>
      </p:sp>
      <p:sp>
        <p:nvSpPr>
          <p:cNvPr id="10" name="Quitter vidéo"/>
          <p:cNvSpPr/>
          <p:nvPr/>
        </p:nvSpPr>
        <p:spPr>
          <a:xfrm>
            <a:off x="179512" y="3717032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Quitter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2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/>
              <a:t>Vidéo du multivers cuisine</a:t>
            </a:r>
          </a:p>
          <a:p>
            <a:pPr indent="0" algn="ctr">
              <a:buNone/>
            </a:pPr>
            <a:r>
              <a:rPr lang="fr-FR" sz="1600" dirty="0" smtClean="0"/>
              <a:t>Afin de retrouver Jo, il va falloir réussir l’énigme et le défi suivant. </a:t>
            </a:r>
          </a:p>
          <a:p>
            <a:pPr indent="0">
              <a:buNone/>
            </a:pPr>
            <a:r>
              <a:rPr lang="fr-FR" u="sng" dirty="0" smtClean="0"/>
              <a:t>Enigme Cuisine :</a:t>
            </a:r>
          </a:p>
          <a:p>
            <a:pPr indent="0" algn="ctr">
              <a:buNone/>
            </a:pPr>
            <a:r>
              <a:rPr lang="fr-FR" sz="1400" dirty="0" smtClean="0"/>
              <a:t>Combien de cuillères doit-on utiliser pour réaliser le trajet de Jo dans la cuisine ?</a:t>
            </a:r>
            <a:endParaRPr lang="fr-FR" sz="1400" dirty="0"/>
          </a:p>
          <a:p>
            <a:pPr indent="0">
              <a:buNone/>
            </a:pPr>
            <a:r>
              <a:rPr lang="fr-FR" u="sng" dirty="0" smtClean="0"/>
              <a:t>Défi cuisine : </a:t>
            </a:r>
          </a:p>
        </p:txBody>
      </p:sp>
      <p:sp>
        <p:nvSpPr>
          <p:cNvPr id="4" name="lien  page Vidéo disparition">
            <a:hlinkClick r:id="rId2" action="ppaction://hlinksldjump"/>
          </p:cNvPr>
          <p:cNvSpPr txBox="1"/>
          <p:nvPr/>
        </p:nvSpPr>
        <p:spPr>
          <a:xfrm>
            <a:off x="5004048" y="17728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Vidéo de la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disparition (si besoin)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vidéo test">
            <a:hlinkClick r:id="rId2" action="ppaction://hlinksldjump"/>
          </p:cNvPr>
          <p:cNvSpPr txBox="1"/>
          <p:nvPr/>
        </p:nvSpPr>
        <p:spPr>
          <a:xfrm>
            <a:off x="5004048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test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5576" y="76470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indice</a:t>
            </a:r>
            <a:endParaRPr lang="fr-FR" dirty="0"/>
          </a:p>
        </p:txBody>
      </p:sp>
      <p:sp>
        <p:nvSpPr>
          <p:cNvPr id="8" name="Rectangle à coins arrondis 7">
            <a:hlinkClick r:id="rId5" action="ppaction://hlinksldjump"/>
          </p:cNvPr>
          <p:cNvSpPr/>
          <p:nvPr/>
        </p:nvSpPr>
        <p:spPr>
          <a:xfrm>
            <a:off x="1259632" y="5013176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 le chrono est terminé ou </a:t>
            </a:r>
            <a:r>
              <a:rPr lang="fr-FR" dirty="0"/>
              <a:t>si tu te </a:t>
            </a:r>
            <a:r>
              <a:rPr lang="fr-FR" dirty="0" smtClean="0"/>
              <a:t>sens prêt, en avant vers le quizz final. </a:t>
            </a:r>
            <a:endParaRPr lang="fr-FR" dirty="0"/>
          </a:p>
        </p:txBody>
      </p:sp>
      <p:sp>
        <p:nvSpPr>
          <p:cNvPr id="10" name="Quitter vidéo"/>
          <p:cNvSpPr/>
          <p:nvPr/>
        </p:nvSpPr>
        <p:spPr>
          <a:xfrm>
            <a:off x="179512" y="3717032"/>
            <a:ext cx="10801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Quitter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4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question A: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ssiA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3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question B 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ssiArB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3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ssiAeB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2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question A: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dirty="0" smtClean="0"/>
              <a:t>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1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question B 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dirty="0" smtClean="0"/>
              <a:t>iArB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2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5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6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dirty="0" smtClean="0"/>
              <a:t>iAeB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6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question A: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5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6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268760"/>
            <a:ext cx="6400800" cy="432048"/>
          </a:xfrm>
        </p:spPr>
        <p:txBody>
          <a:bodyPr>
            <a:normAutofit/>
          </a:bodyPr>
          <a:lstStyle/>
          <a:p>
            <a:r>
              <a:rPr lang="fr-FR" sz="2200" dirty="0" smtClean="0"/>
              <a:t>Enquête multivers : où est </a:t>
            </a:r>
            <a:r>
              <a:rPr lang="fr-FR" sz="2200" dirty="0" err="1" smtClean="0"/>
              <a:t>jo</a:t>
            </a:r>
            <a:r>
              <a:rPr lang="fr-FR" sz="2200" dirty="0" smtClean="0"/>
              <a:t> ??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fr-FR" u="sng" dirty="0" smtClean="0"/>
              <a:t>Multivers Cuisine : </a:t>
            </a:r>
            <a:r>
              <a:rPr lang="fr-FR" dirty="0" smtClean="0">
                <a:hlinkClick r:id="rId2"/>
              </a:rPr>
              <a:t>Vidéo du multivers cuisine</a:t>
            </a:r>
            <a:endParaRPr lang="fr-FR" dirty="0" smtClean="0"/>
          </a:p>
          <a:p>
            <a:pPr indent="0" algn="ctr">
              <a:buNone/>
            </a:pPr>
            <a:r>
              <a:rPr lang="fr-FR" dirty="0" smtClean="0"/>
              <a:t>Quizz question B : </a:t>
            </a:r>
          </a:p>
          <a:p>
            <a:pPr indent="0" algn="ctr">
              <a:buNone/>
            </a:pPr>
            <a:endParaRPr lang="fr-FR" dirty="0"/>
          </a:p>
        </p:txBody>
      </p:sp>
      <p:sp>
        <p:nvSpPr>
          <p:cNvPr id="4" name="ZoneTexte 3">
            <a:hlinkClick r:id="rId3" action="ppaction://hlinksldjump"/>
          </p:cNvPr>
          <p:cNvSpPr txBox="1"/>
          <p:nvPr/>
        </p:nvSpPr>
        <p:spPr>
          <a:xfrm>
            <a:off x="5004048" y="17728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50000"/>
                  </a:schemeClr>
                </a:solidFill>
                <a:hlinkClick r:id="rId4" action="ppaction://hlinkfile"/>
              </a:rPr>
              <a:t>Vidéo de la disparition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A"/>
          <p:cNvSpPr/>
          <p:nvPr/>
        </p:nvSpPr>
        <p:spPr>
          <a:xfrm>
            <a:off x="1691680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8" name="B"/>
          <p:cNvSpPr/>
          <p:nvPr/>
        </p:nvSpPr>
        <p:spPr>
          <a:xfrm>
            <a:off x="3923928" y="3576248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 - </a:t>
            </a:r>
            <a:r>
              <a:rPr lang="fr-FR" b="1" dirty="0" err="1" smtClean="0"/>
              <a:t>echec</a:t>
            </a:r>
            <a:endParaRPr lang="fr-FR" b="1" dirty="0"/>
          </a:p>
        </p:txBody>
      </p:sp>
      <p:sp>
        <p:nvSpPr>
          <p:cNvPr id="9" name="C"/>
          <p:cNvSpPr/>
          <p:nvPr/>
        </p:nvSpPr>
        <p:spPr>
          <a:xfrm>
            <a:off x="5967224" y="3573016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 ok</a:t>
            </a:r>
            <a:endParaRPr lang="fr-FR" b="1" dirty="0"/>
          </a:p>
        </p:txBody>
      </p:sp>
      <p:sp>
        <p:nvSpPr>
          <p:cNvPr id="10" name="suivant réussi">
            <a:hlinkClick r:id="rId5" action="ppaction://hlinksldjump"/>
          </p:cNvPr>
          <p:cNvSpPr/>
          <p:nvPr/>
        </p:nvSpPr>
        <p:spPr>
          <a:xfrm>
            <a:off x="3923928" y="4725144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12" name="suivant echec">
            <a:hlinkClick r:id="rId6" action="ppaction://hlinksldjump"/>
          </p:cNvPr>
          <p:cNvSpPr/>
          <p:nvPr/>
        </p:nvSpPr>
        <p:spPr>
          <a:xfrm>
            <a:off x="393534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hlinkClick r:id="" action="ppaction://hlinkshowjump?jump=nextslide"/>
              </a:rPr>
              <a:t>Suivant</a:t>
            </a:r>
            <a:endParaRPr lang="fr-FR" b="1" dirty="0"/>
          </a:p>
        </p:txBody>
      </p:sp>
      <p:sp>
        <p:nvSpPr>
          <p:cNvPr id="11" name="suivant echec">
            <a:hlinkClick r:id="rId7" action="ppaction://hlinksldjump"/>
          </p:cNvPr>
          <p:cNvSpPr/>
          <p:nvPr/>
        </p:nvSpPr>
        <p:spPr>
          <a:xfrm>
            <a:off x="3923928" y="461713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Suivant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95536" y="692696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2iArB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2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5624</TotalTime>
  <Words>630</Words>
  <Application>Microsoft Office PowerPoint</Application>
  <PresentationFormat>Affichage à l'écran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Couture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  <vt:lpstr>Enquête multivers : où est jo 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multivers : où est jo ??</dc:title>
  <dc:creator>Mickael Bouchet</dc:creator>
  <cp:lastModifiedBy>Mickael Bouchet</cp:lastModifiedBy>
  <cp:revision>29</cp:revision>
  <dcterms:created xsi:type="dcterms:W3CDTF">2026-06-11T19:10:31Z</dcterms:created>
  <dcterms:modified xsi:type="dcterms:W3CDTF">2026-06-16T21:05:49Z</dcterms:modified>
</cp:coreProperties>
</file>